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64" r:id="rId3"/>
    <p:sldMasterId id="2147483670" r:id="rId4"/>
  </p:sldMasterIdLst>
  <p:notesMasterIdLst>
    <p:notesMasterId r:id="rId18"/>
  </p:notesMasterIdLst>
  <p:sldIdLst>
    <p:sldId id="319" r:id="rId5"/>
    <p:sldId id="317" r:id="rId6"/>
    <p:sldId id="292" r:id="rId7"/>
    <p:sldId id="321" r:id="rId8"/>
    <p:sldId id="322" r:id="rId9"/>
    <p:sldId id="305" r:id="rId10"/>
    <p:sldId id="323" r:id="rId11"/>
    <p:sldId id="324" r:id="rId12"/>
    <p:sldId id="325" r:id="rId13"/>
    <p:sldId id="326" r:id="rId14"/>
    <p:sldId id="327" r:id="rId15"/>
    <p:sldId id="328" r:id="rId16"/>
    <p:sldId id="31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7030A0"/>
    <a:srgbClr val="F7BE56"/>
    <a:srgbClr val="FFFFFF"/>
    <a:srgbClr val="FCE9C5"/>
    <a:srgbClr val="F75E69"/>
    <a:srgbClr val="F15F6A"/>
    <a:srgbClr val="9FD641"/>
    <a:srgbClr val="EAB761"/>
    <a:srgbClr val="F3B0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925" autoAdjust="0"/>
  </p:normalViewPr>
  <p:slideViewPr>
    <p:cSldViewPr showGuides="1">
      <p:cViewPr>
        <p:scale>
          <a:sx n="75" d="100"/>
          <a:sy n="75" d="100"/>
        </p:scale>
        <p:origin x="1092" y="-678"/>
      </p:cViewPr>
      <p:guideLst>
        <p:guide orient="horz" pos="2160"/>
        <p:guide pos="3840"/>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945F1-68E2-40D7-AF63-5C1BDECC931F}" type="datetimeFigureOut">
              <a:rPr lang="en-US" smtClean="0"/>
              <a:t>4/16/2022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9E560-B127-4F97-83B5-0F1A88AEEBC7}" type="slidenum">
              <a:rPr lang="en-US" smtClean="0"/>
              <a:t>‹#›</a:t>
            </a:fld>
            <a:endParaRPr lang="en-US"/>
          </a:p>
        </p:txBody>
      </p:sp>
    </p:spTree>
    <p:extLst>
      <p:ext uri="{BB962C8B-B14F-4D97-AF65-F5344CB8AC3E}">
        <p14:creationId xmlns:p14="http://schemas.microsoft.com/office/powerpoint/2010/main" val="3056827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9E560-B127-4F97-83B5-0F1A88AEE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132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9E560-B127-4F97-83B5-0F1A88AEE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507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4217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9260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8632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0680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198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600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4104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710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2928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723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19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44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5228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6595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4/16/2022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6151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18.xml"/><Relationship Id="rId7" Type="http://schemas.openxmlformats.org/officeDocument/2006/relationships/tags" Target="../tags/tag10.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EFC41CB9-4807-4BE3-8286-8BA493115AF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892A1E0-0C10-4817-AF44-74E695E5111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63241"/>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3C91638-D057-4807-A9A5-F6A9758310D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47330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38ED0E1A-A86C-4E83-A491-21B9CF450D1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4/16/2022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77936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5.wdp"/><Relationship Id="rId18" Type="http://schemas.openxmlformats.org/officeDocument/2006/relationships/image" Target="../media/image30.png"/><Relationship Id="rId3" Type="http://schemas.openxmlformats.org/officeDocument/2006/relationships/image" Target="../media/image18.png"/><Relationship Id="rId7" Type="http://schemas.microsoft.com/office/2007/relationships/hdphoto" Target="../media/hdphoto15.wdp"/><Relationship Id="rId12" Type="http://schemas.openxmlformats.org/officeDocument/2006/relationships/image" Target="../media/image22.png"/><Relationship Id="rId17" Type="http://schemas.openxmlformats.org/officeDocument/2006/relationships/image" Target="../media/image34.png"/><Relationship Id="rId2" Type="http://schemas.openxmlformats.org/officeDocument/2006/relationships/image" Target="../media/image17.jpg"/><Relationship Id="rId16" Type="http://schemas.openxmlformats.org/officeDocument/2006/relationships/image" Target="../media/image19.gif"/><Relationship Id="rId1" Type="http://schemas.openxmlformats.org/officeDocument/2006/relationships/slideLayout" Target="../slideLayouts/slideLayout16.xml"/><Relationship Id="rId6" Type="http://schemas.openxmlformats.org/officeDocument/2006/relationships/image" Target="../media/image37.png"/><Relationship Id="rId11" Type="http://schemas.microsoft.com/office/2007/relationships/hdphoto" Target="../media/hdphoto13.wdp"/><Relationship Id="rId5" Type="http://schemas.openxmlformats.org/officeDocument/2006/relationships/slide" Target="slide11.xml"/><Relationship Id="rId15" Type="http://schemas.openxmlformats.org/officeDocument/2006/relationships/image" Target="../media/image33.gif"/><Relationship Id="rId10" Type="http://schemas.openxmlformats.org/officeDocument/2006/relationships/image" Target="../media/image32.png"/><Relationship Id="rId19" Type="http://schemas.microsoft.com/office/2007/relationships/hdphoto" Target="../media/hdphoto11.wdp"/><Relationship Id="rId4" Type="http://schemas.microsoft.com/office/2007/relationships/hdphoto" Target="../media/hdphoto2.wdp"/><Relationship Id="rId9" Type="http://schemas.microsoft.com/office/2007/relationships/hdphoto" Target="../media/hdphoto16.wdp"/><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3.png"/><Relationship Id="rId18" Type="http://schemas.openxmlformats.org/officeDocument/2006/relationships/image" Target="../media/image34.png"/><Relationship Id="rId3" Type="http://schemas.openxmlformats.org/officeDocument/2006/relationships/image" Target="../media/image18.png"/><Relationship Id="rId7" Type="http://schemas.microsoft.com/office/2007/relationships/hdphoto" Target="../media/hdphoto17.wdp"/><Relationship Id="rId12" Type="http://schemas.microsoft.com/office/2007/relationships/hdphoto" Target="../media/hdphoto5.wdp"/><Relationship Id="rId17" Type="http://schemas.openxmlformats.org/officeDocument/2006/relationships/image" Target="../media/image19.gif"/><Relationship Id="rId2" Type="http://schemas.openxmlformats.org/officeDocument/2006/relationships/image" Target="../media/image17.jpg"/><Relationship Id="rId16" Type="http://schemas.openxmlformats.org/officeDocument/2006/relationships/image" Target="../media/image33.gif"/><Relationship Id="rId1" Type="http://schemas.openxmlformats.org/officeDocument/2006/relationships/slideLayout" Target="../slideLayouts/slideLayout16.xml"/><Relationship Id="rId6" Type="http://schemas.openxmlformats.org/officeDocument/2006/relationships/image" Target="../media/image39.png"/><Relationship Id="rId11" Type="http://schemas.openxmlformats.org/officeDocument/2006/relationships/image" Target="../media/image22.png"/><Relationship Id="rId5" Type="http://schemas.openxmlformats.org/officeDocument/2006/relationships/slide" Target="slide12.xml"/><Relationship Id="rId15" Type="http://schemas.microsoft.com/office/2007/relationships/hdphoto" Target="../media/hdphoto9.wdp"/><Relationship Id="rId10"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32.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8.wdp"/><Relationship Id="rId18" Type="http://schemas.openxmlformats.org/officeDocument/2006/relationships/image" Target="../media/image34.png"/><Relationship Id="rId3" Type="http://schemas.openxmlformats.org/officeDocument/2006/relationships/image" Target="../media/image17.jpg"/><Relationship Id="rId21" Type="http://schemas.openxmlformats.org/officeDocument/2006/relationships/image" Target="../media/image27.png"/><Relationship Id="rId7" Type="http://schemas.openxmlformats.org/officeDocument/2006/relationships/image" Target="../media/image32.png"/><Relationship Id="rId12" Type="http://schemas.openxmlformats.org/officeDocument/2006/relationships/image" Target="../media/image43.png"/><Relationship Id="rId17" Type="http://schemas.microsoft.com/office/2007/relationships/hdphoto" Target="../media/hdphoto10.wdp"/><Relationship Id="rId2" Type="http://schemas.openxmlformats.org/officeDocument/2006/relationships/image" Target="../media/image41.png"/><Relationship Id="rId16" Type="http://schemas.openxmlformats.org/officeDocument/2006/relationships/image" Target="../media/image29.png"/><Relationship Id="rId20" Type="http://schemas.microsoft.com/office/2007/relationships/hdphoto" Target="../media/hdphoto8.wdp"/><Relationship Id="rId1" Type="http://schemas.openxmlformats.org/officeDocument/2006/relationships/slideLayout" Target="../slideLayouts/slideLayout16.xml"/><Relationship Id="rId6" Type="http://schemas.openxmlformats.org/officeDocument/2006/relationships/image" Target="../media/image42.png"/><Relationship Id="rId11" Type="http://schemas.openxmlformats.org/officeDocument/2006/relationships/image" Target="../media/image23.png"/><Relationship Id="rId5" Type="http://schemas.microsoft.com/office/2007/relationships/hdphoto" Target="../media/hdphoto2.wdp"/><Relationship Id="rId15" Type="http://schemas.openxmlformats.org/officeDocument/2006/relationships/image" Target="../media/image19.gif"/><Relationship Id="rId10" Type="http://schemas.microsoft.com/office/2007/relationships/hdphoto" Target="../media/hdphoto5.wdp"/><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33.gif"/></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16.xml"/><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2.png"/><Relationship Id="rId18" Type="http://schemas.openxmlformats.org/officeDocument/2006/relationships/image" Target="../media/image25.png"/><Relationship Id="rId26" Type="http://schemas.microsoft.com/office/2007/relationships/hdphoto" Target="../media/hdphoto10.wdp"/><Relationship Id="rId3" Type="http://schemas.openxmlformats.org/officeDocument/2006/relationships/slideLayout" Target="../slideLayouts/slideLayout16.xml"/><Relationship Id="rId21" Type="http://schemas.microsoft.com/office/2007/relationships/hdphoto" Target="../media/hdphoto8.wdp"/><Relationship Id="rId7" Type="http://schemas.microsoft.com/office/2007/relationships/hdphoto" Target="../media/hdphoto2.wdp"/><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29.png"/><Relationship Id="rId2" Type="http://schemas.openxmlformats.org/officeDocument/2006/relationships/audio" Target="../media/media1.mp3"/><Relationship Id="rId16" Type="http://schemas.openxmlformats.org/officeDocument/2006/relationships/image" Target="../media/image24.png"/><Relationship Id="rId20"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1.png"/><Relationship Id="rId24" Type="http://schemas.microsoft.com/office/2007/relationships/hdphoto" Target="../media/hdphoto9.wdp"/><Relationship Id="rId5" Type="http://schemas.openxmlformats.org/officeDocument/2006/relationships/image" Target="../media/image17.jpg"/><Relationship Id="rId15" Type="http://schemas.openxmlformats.org/officeDocument/2006/relationships/image" Target="../media/image23.png"/><Relationship Id="rId23" Type="http://schemas.openxmlformats.org/officeDocument/2006/relationships/image" Target="../media/image28.png"/><Relationship Id="rId28" Type="http://schemas.microsoft.com/office/2007/relationships/hdphoto" Target="../media/hdphoto11.wdp"/><Relationship Id="rId10" Type="http://schemas.microsoft.com/office/2007/relationships/hdphoto" Target="../media/hdphoto3.wdp"/><Relationship Id="rId19" Type="http://schemas.microsoft.com/office/2007/relationships/hdphoto" Target="../media/hdphoto7.wdp"/><Relationship Id="rId4" Type="http://schemas.openxmlformats.org/officeDocument/2006/relationships/image" Target="../media/image16.png"/><Relationship Id="rId9" Type="http://schemas.openxmlformats.org/officeDocument/2006/relationships/image" Target="../media/image20.png"/><Relationship Id="rId14" Type="http://schemas.microsoft.com/office/2007/relationships/hdphoto" Target="../media/hdphoto5.wdp"/><Relationship Id="rId22" Type="http://schemas.openxmlformats.org/officeDocument/2006/relationships/image" Target="../media/image27.png"/><Relationship Id="rId27"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5.png"/><Relationship Id="rId18" Type="http://schemas.microsoft.com/office/2007/relationships/hdphoto" Target="../media/hdphoto4.wdp"/><Relationship Id="rId3" Type="http://schemas.openxmlformats.org/officeDocument/2006/relationships/slideLayout" Target="../slideLayouts/slideLayout16.xml"/><Relationship Id="rId21" Type="http://schemas.openxmlformats.org/officeDocument/2006/relationships/image" Target="../media/image23.png"/><Relationship Id="rId7" Type="http://schemas.microsoft.com/office/2007/relationships/hdphoto" Target="../media/hdphoto2.wdp"/><Relationship Id="rId12" Type="http://schemas.microsoft.com/office/2007/relationships/hdphoto" Target="../media/hdphoto13.wdp"/><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32.png"/><Relationship Id="rId24" Type="http://schemas.openxmlformats.org/officeDocument/2006/relationships/image" Target="../media/image34.png"/><Relationship Id="rId5" Type="http://schemas.openxmlformats.org/officeDocument/2006/relationships/image" Target="../media/image17.jpg"/><Relationship Id="rId15" Type="http://schemas.openxmlformats.org/officeDocument/2006/relationships/image" Target="../media/image20.png"/><Relationship Id="rId23" Type="http://schemas.openxmlformats.org/officeDocument/2006/relationships/image" Target="../media/image19.gif"/><Relationship Id="rId10" Type="http://schemas.microsoft.com/office/2007/relationships/hdphoto" Target="../media/hdphoto12.wdp"/><Relationship Id="rId19"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31.png"/><Relationship Id="rId14" Type="http://schemas.microsoft.com/office/2007/relationships/hdphoto" Target="../media/hdphoto7.wdp"/><Relationship Id="rId22" Type="http://schemas.openxmlformats.org/officeDocument/2006/relationships/image" Target="../media/image33.gif"/></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6.png"/><Relationship Id="rId18" Type="http://schemas.openxmlformats.org/officeDocument/2006/relationships/image" Target="../media/image23.png"/><Relationship Id="rId3" Type="http://schemas.openxmlformats.org/officeDocument/2006/relationships/slideLayout" Target="../slideLayouts/slideLayout16.xml"/><Relationship Id="rId21" Type="http://schemas.openxmlformats.org/officeDocument/2006/relationships/image" Target="../media/image34.png"/><Relationship Id="rId7" Type="http://schemas.openxmlformats.org/officeDocument/2006/relationships/slide" Target="slide10.xml"/><Relationship Id="rId12" Type="http://schemas.microsoft.com/office/2007/relationships/hdphoto" Target="../media/hdphoto6.wdp"/><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22.png"/><Relationship Id="rId20" Type="http://schemas.openxmlformats.org/officeDocument/2006/relationships/image" Target="../media/image19.gif"/><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8.png"/><Relationship Id="rId15" Type="http://schemas.microsoft.com/office/2007/relationships/hdphoto" Target="../media/hdphoto13.wdp"/><Relationship Id="rId10" Type="http://schemas.openxmlformats.org/officeDocument/2006/relationships/image" Target="../media/image16.png"/><Relationship Id="rId19" Type="http://schemas.openxmlformats.org/officeDocument/2006/relationships/image" Target="../media/image33.gif"/><Relationship Id="rId4" Type="http://schemas.openxmlformats.org/officeDocument/2006/relationships/image" Target="../media/image17.jpg"/><Relationship Id="rId9" Type="http://schemas.microsoft.com/office/2007/relationships/hdphoto" Target="../media/hdphoto14.wdp"/><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8C650F-E69F-4635-A2B1-6250FE25718D}"/>
              </a:ext>
            </a:extLst>
          </p:cNvPr>
          <p:cNvPicPr>
            <a:picLocks noChangeAspect="1"/>
          </p:cNvPicPr>
          <p:nvPr/>
        </p:nvPicPr>
        <p:blipFill rotWithShape="1">
          <a:blip r:embed="rId2">
            <a:extLst>
              <a:ext uri="{28A0092B-C50C-407E-A947-70E740481C1C}">
                <a14:useLocalDpi xmlns:a14="http://schemas.microsoft.com/office/drawing/2010/main" val="0"/>
              </a:ext>
            </a:extLst>
          </a:blip>
          <a:srcRect l="23182" t="21223" r="19264" b="21223"/>
          <a:stretch/>
        </p:blipFill>
        <p:spPr>
          <a:xfrm>
            <a:off x="0" y="0"/>
            <a:ext cx="12192000" cy="6858000"/>
          </a:xfrm>
          <a:prstGeom prst="rect">
            <a:avLst/>
          </a:prstGeom>
        </p:spPr>
      </p:pic>
      <p:sp>
        <p:nvSpPr>
          <p:cNvPr id="2" name="TextBox 1">
            <a:extLst>
              <a:ext uri="{FF2B5EF4-FFF2-40B4-BE49-F238E27FC236}">
                <a16:creationId xmlns:a16="http://schemas.microsoft.com/office/drawing/2014/main" id="{42D5E809-5D31-409A-BB4D-E94F4DC05ABB}"/>
              </a:ext>
            </a:extLst>
          </p:cNvPr>
          <p:cNvSpPr txBox="1"/>
          <p:nvPr/>
        </p:nvSpPr>
        <p:spPr>
          <a:xfrm>
            <a:off x="3074339" y="1981200"/>
            <a:ext cx="6043322"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Thứ ... ngày ... tháng ... năm 2022</a:t>
            </a:r>
          </a:p>
        </p:txBody>
      </p:sp>
      <p:sp>
        <p:nvSpPr>
          <p:cNvPr id="29" name="TextBox 28">
            <a:extLst>
              <a:ext uri="{FF2B5EF4-FFF2-40B4-BE49-F238E27FC236}">
                <a16:creationId xmlns:a16="http://schemas.microsoft.com/office/drawing/2014/main" id="{AD5399E9-70FF-4640-AC08-E58CA5FAF1AF}"/>
              </a:ext>
            </a:extLst>
          </p:cNvPr>
          <p:cNvSpPr txBox="1"/>
          <p:nvPr/>
        </p:nvSpPr>
        <p:spPr>
          <a:xfrm>
            <a:off x="4800600" y="2667000"/>
            <a:ext cx="210391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Toán ôn</a:t>
            </a:r>
            <a:r>
              <a:rPr kumimoji="0" lang="en-US" sz="3200" b="1" i="0" u="none" strike="noStrike" kern="1200" cap="none" spc="0" normalizeH="0" noProof="0">
                <a:ln>
                  <a:noFill/>
                </a:ln>
                <a:solidFill>
                  <a:prstClr val="white"/>
                </a:solidFill>
                <a:effectLst/>
                <a:uLnTx/>
                <a:uFillTx/>
                <a:latin typeface="iCiel Cadena" panose="02000503000000020004" pitchFamily="50" charset="0"/>
                <a:ea typeface="+mn-ea"/>
                <a:cs typeface="+mn-cs"/>
              </a:rPr>
              <a:t> tập</a:t>
            </a:r>
            <a:endParaRPr kumimoji="0" lang="en-US" sz="3200" b="1" i="0" u="none" strike="noStrike" kern="1200" cap="none" spc="0" normalizeH="0" baseline="0" noProof="0">
              <a:ln>
                <a:noFill/>
              </a:ln>
              <a:solidFill>
                <a:prstClr val="white"/>
              </a:solidFill>
              <a:effectLst/>
              <a:uLnTx/>
              <a:uFillTx/>
              <a:latin typeface="iCiel Cadena" panose="02000503000000020004" pitchFamily="50" charset="0"/>
              <a:ea typeface="+mn-ea"/>
              <a:cs typeface="+mn-cs"/>
            </a:endParaRPr>
          </a:p>
        </p:txBody>
      </p:sp>
      <p:pic>
        <p:nvPicPr>
          <p:cNvPr id="3" name="Picture 2">
            <a:extLst>
              <a:ext uri="{FF2B5EF4-FFF2-40B4-BE49-F238E27FC236}">
                <a16:creationId xmlns:a16="http://schemas.microsoft.com/office/drawing/2014/main" id="{95D2CE4A-77FB-4BC3-A91A-A54B15B27E4B}"/>
              </a:ext>
            </a:extLst>
          </p:cNvPr>
          <p:cNvPicPr>
            <a:picLocks noChangeAspect="1"/>
          </p:cNvPicPr>
          <p:nvPr/>
        </p:nvPicPr>
        <p:blipFill>
          <a:blip r:embed="rId3"/>
          <a:stretch>
            <a:fillRect/>
          </a:stretch>
        </p:blipFill>
        <p:spPr>
          <a:xfrm>
            <a:off x="2383213" y="3027046"/>
            <a:ext cx="7425572" cy="1774090"/>
          </a:xfrm>
          <a:prstGeom prst="rect">
            <a:avLst/>
          </a:prstGeom>
        </p:spPr>
      </p:pic>
    </p:spTree>
    <p:extLst>
      <p:ext uri="{BB962C8B-B14F-4D97-AF65-F5344CB8AC3E}">
        <p14:creationId xmlns:p14="http://schemas.microsoft.com/office/powerpoint/2010/main" val="29881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25FD017-3C73-4753-8844-5D9E77BA1E9E}"/>
              </a:ext>
            </a:extLst>
          </p:cNvPr>
          <p:cNvGrpSpPr/>
          <p:nvPr/>
        </p:nvGrpSpPr>
        <p:grpSpPr>
          <a:xfrm>
            <a:off x="0" y="-58683"/>
            <a:ext cx="24384000" cy="6483634"/>
            <a:chOff x="0" y="0"/>
            <a:chExt cx="24384000" cy="6858000"/>
          </a:xfrm>
        </p:grpSpPr>
        <p:grpSp>
          <p:nvGrpSpPr>
            <p:cNvPr id="4" name="Group 3">
              <a:extLst>
                <a:ext uri="{FF2B5EF4-FFF2-40B4-BE49-F238E27FC236}">
                  <a16:creationId xmlns:a16="http://schemas.microsoft.com/office/drawing/2014/main" id="{22233801-9486-4329-AC49-D0A008D4110C}"/>
                </a:ext>
              </a:extLst>
            </p:cNvPr>
            <p:cNvGrpSpPr/>
            <p:nvPr/>
          </p:nvGrpSpPr>
          <p:grpSpPr>
            <a:xfrm>
              <a:off x="0" y="0"/>
              <a:ext cx="24384000" cy="6858000"/>
              <a:chOff x="-19812000" y="177800"/>
              <a:chExt cx="24384000" cy="6858000"/>
            </a:xfrm>
          </p:grpSpPr>
          <p:pic>
            <p:nvPicPr>
              <p:cNvPr id="6" name="Picture 5" descr="A close up of a flower&#10;&#10;Description automatically generated">
                <a:extLst>
                  <a:ext uri="{FF2B5EF4-FFF2-40B4-BE49-F238E27FC236}">
                    <a16:creationId xmlns:a16="http://schemas.microsoft.com/office/drawing/2014/main" id="{B762F928-1747-4E97-90BB-527B729DD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77800"/>
                <a:ext cx="12192000" cy="6858000"/>
              </a:xfrm>
              <a:prstGeom prst="rect">
                <a:avLst/>
              </a:prstGeom>
            </p:spPr>
          </p:pic>
          <p:pic>
            <p:nvPicPr>
              <p:cNvPr id="7" name="Picture 6" descr="A close up of a flower&#10;&#10;Description automatically generated">
                <a:extLst>
                  <a:ext uri="{FF2B5EF4-FFF2-40B4-BE49-F238E27FC236}">
                    <a16:creationId xmlns:a16="http://schemas.microsoft.com/office/drawing/2014/main" id="{FF7460F8-13FB-48CA-8F3F-1A9E11360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177800"/>
                <a:ext cx="12192000" cy="6858000"/>
              </a:xfrm>
              <a:prstGeom prst="rect">
                <a:avLst/>
              </a:prstGeom>
            </p:spPr>
          </p:pic>
        </p:grpSp>
        <p:pic>
          <p:nvPicPr>
            <p:cNvPr id="5" name="Picture 4" descr="Road Sign Png, Vector, PSD, and Clipart With Transparent ...">
              <a:extLst>
                <a:ext uri="{FF2B5EF4-FFF2-40B4-BE49-F238E27FC236}">
                  <a16:creationId xmlns:a16="http://schemas.microsoft.com/office/drawing/2014/main" id="{0E94C64A-AC8B-4500-A44B-B4E2F74146C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44" b="95556" l="10000" r="90000">
                          <a14:foregroundMark x1="50556" y1="10556" x2="50556" y2="10556"/>
                          <a14:foregroundMark x1="50278" y1="4722" x2="50278" y2="4722"/>
                          <a14:foregroundMark x1="48889" y1="7500" x2="48889" y2="7500"/>
                          <a14:foregroundMark x1="55556" y1="95556" x2="55556" y2="95556"/>
                          <a14:foregroundMark x1="61111" y1="93333" x2="61111" y2="93333"/>
                          <a14:foregroundMark x1="59444" y1="91389" x2="59444" y2="91389"/>
                          <a14:foregroundMark x1="48611" y1="94722" x2="48611" y2="94722"/>
                          <a14:foregroundMark x1="41111" y1="90833" x2="41111" y2="90833"/>
                        </a14:backgroundRemoval>
                      </a14:imgEffect>
                    </a14:imgLayer>
                  </a14:imgProps>
                </a:ext>
                <a:ext uri="{28A0092B-C50C-407E-A947-70E740481C1C}">
                  <a14:useLocalDpi xmlns:a14="http://schemas.microsoft.com/office/drawing/2010/main" val="0"/>
                </a:ext>
              </a:extLst>
            </a:blip>
            <a:srcRect/>
            <a:stretch>
              <a:fillRect/>
            </a:stretch>
          </p:blipFill>
          <p:spPr bwMode="auto">
            <a:xfrm>
              <a:off x="6273885" y="3961417"/>
              <a:ext cx="1772025" cy="177202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hlinkClick r:id="rId5" action="ppaction://hlinksldjump"/>
            <a:extLst>
              <a:ext uri="{FF2B5EF4-FFF2-40B4-BE49-F238E27FC236}">
                <a16:creationId xmlns:a16="http://schemas.microsoft.com/office/drawing/2014/main" id="{681AFF19-BB4B-41DD-B93E-C300E1F655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463" b="89552" l="4839" r="88710">
                        <a14:foregroundMark x1="17742" y1="64179" x2="17742" y2="64179"/>
                        <a14:foregroundMark x1="16129" y1="46269" x2="16129" y2="46269"/>
                        <a14:foregroundMark x1="14516" y1="40299" x2="14516" y2="40299"/>
                        <a14:foregroundMark x1="5645" y1="50746" x2="5645" y2="50746"/>
                        <a14:foregroundMark x1="37097" y1="85075" x2="37097" y2="85075"/>
                        <a14:foregroundMark x1="19355" y1="89552" x2="19355" y2="89552"/>
                        <a14:foregroundMark x1="55645" y1="74627" x2="55645" y2="74627"/>
                        <a14:foregroundMark x1="70161" y1="74627" x2="78226" y2="74627"/>
                        <a14:foregroundMark x1="81452" y1="71642" x2="81452" y2="71642"/>
                      </a14:backgroundRemoval>
                    </a14:imgEffect>
                  </a14:imgLayer>
                </a14:imgProps>
              </a:ext>
            </a:extLst>
          </a:blip>
          <a:stretch>
            <a:fillRect/>
          </a:stretch>
        </p:blipFill>
        <p:spPr>
          <a:xfrm>
            <a:off x="4181813" y="5147097"/>
            <a:ext cx="1181100" cy="638175"/>
          </a:xfrm>
          <a:prstGeom prst="rect">
            <a:avLst/>
          </a:prstGeom>
        </p:spPr>
      </p:pic>
      <p:pic>
        <p:nvPicPr>
          <p:cNvPr id="9" name="Picture 8">
            <a:extLst>
              <a:ext uri="{FF2B5EF4-FFF2-40B4-BE49-F238E27FC236}">
                <a16:creationId xmlns:a16="http://schemas.microsoft.com/office/drawing/2014/main" id="{20285B6B-95A1-46FC-8807-80CCBAA61677}"/>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80000" l="5263" r="96053">
                        <a14:foregroundMark x1="21053" y1="20000" x2="21053" y2="20000"/>
                        <a14:foregroundMark x1="53947" y1="20000" x2="53947" y2="20000"/>
                        <a14:foregroundMark x1="72368" y1="25714" x2="72368" y2="25714"/>
                        <a14:foregroundMark x1="77632" y1="40000" x2="78947" y2="57143"/>
                        <a14:foregroundMark x1="88158" y1="60000" x2="89474" y2="54286"/>
                        <a14:foregroundMark x1="96053" y1="25714" x2="96053" y2="25714"/>
                        <a14:foregroundMark x1="94737" y1="71429" x2="94737" y2="71429"/>
                        <a14:foregroundMark x1="72368" y1="77143" x2="71053" y2="77143"/>
                        <a14:foregroundMark x1="53947" y1="80000" x2="53947" y2="80000"/>
                        <a14:foregroundMark x1="19737" y1="8571" x2="19737" y2="8571"/>
                        <a14:foregroundMark x1="5263" y1="14286" x2="5263" y2="14286"/>
                        <a14:foregroundMark x1="9211" y1="34286" x2="9211" y2="34286"/>
                        <a14:foregroundMark x1="14474" y1="57143" x2="14474" y2="57143"/>
                        <a14:foregroundMark x1="19737" y1="65714" x2="19737" y2="65714"/>
                        <a14:foregroundMark x1="30263" y1="77143" x2="30263" y2="77143"/>
                        <a14:foregroundMark x1="26316" y1="71429" x2="26316" y2="71429"/>
                        <a14:foregroundMark x1="35526" y1="80000" x2="35526" y2="80000"/>
                        <a14:foregroundMark x1="65789" y1="80000" x2="65789" y2="80000"/>
                        <a14:foregroundMark x1="14474" y1="48571" x2="14474" y2="48571"/>
                      </a14:backgroundRemoval>
                    </a14:imgEffect>
                  </a14:imgLayer>
                </a14:imgProps>
              </a:ext>
            </a:extLst>
          </a:blip>
          <a:srcRect l="1663" b="18842"/>
          <a:stretch/>
        </p:blipFill>
        <p:spPr>
          <a:xfrm>
            <a:off x="7905758" y="3919181"/>
            <a:ext cx="711859" cy="250130"/>
          </a:xfrm>
          <a:prstGeom prst="rect">
            <a:avLst/>
          </a:prstGeom>
        </p:spPr>
      </p:pic>
      <p:pic>
        <p:nvPicPr>
          <p:cNvPr id="10" name="CAUDI">
            <a:extLst>
              <a:ext uri="{FF2B5EF4-FFF2-40B4-BE49-F238E27FC236}">
                <a16:creationId xmlns:a16="http://schemas.microsoft.com/office/drawing/2014/main" id="{1AAB9F52-4ED4-4569-9F34-5191C08F4D7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091" b="96970" l="4907" r="98477">
                        <a14:foregroundMark x1="83926" y1="32323" x2="83926" y2="32323"/>
                        <a14:foregroundMark x1="88663" y1="44444" x2="88663" y2="44444"/>
                        <a14:foregroundMark x1="92724" y1="40404" x2="92724" y2="40404"/>
                        <a14:foregroundMark x1="94416" y1="36364" x2="94416" y2="36364"/>
                        <a14:foregroundMark x1="89679" y1="68687" x2="89679" y2="68687"/>
                        <a14:foregroundMark x1="86971" y1="86869" x2="86971" y2="86869"/>
                        <a14:foregroundMark x1="74788" y1="86869" x2="74788" y2="86869"/>
                        <a14:foregroundMark x1="60914" y1="84848" x2="60914" y2="84848"/>
                        <a14:foregroundMark x1="40271" y1="78788" x2="40271" y2="78788"/>
                        <a14:foregroundMark x1="8799" y1="78788" x2="8799" y2="78788"/>
                        <a14:foregroundMark x1="5753" y1="88889" x2="5753" y2="88889"/>
                        <a14:foregroundMark x1="5076" y1="96970" x2="5076" y2="96970"/>
                        <a14:foregroundMark x1="20305" y1="94949" x2="20305" y2="94949"/>
                        <a14:foregroundMark x1="92555" y1="74747" x2="92555" y2="74747"/>
                        <a14:foregroundMark x1="93401" y1="75758" x2="93401" y2="75758"/>
                        <a14:foregroundMark x1="95601" y1="58586" x2="95601" y2="58586"/>
                        <a14:foregroundMark x1="97124" y1="42424" x2="97124" y2="42424"/>
                        <a14:foregroundMark x1="98477" y1="16162" x2="98477" y2="16162"/>
                        <a14:foregroundMark x1="98477" y1="19192" x2="98477" y2="19192"/>
                        <a14:foregroundMark x1="69205" y1="95960" x2="69205" y2="95960"/>
                        <a14:foregroundMark x1="63452" y1="96970" x2="63452" y2="96970"/>
                      </a14:backgroundRemoval>
                    </a14:imgEffect>
                  </a14:imgLayer>
                </a14:imgProps>
              </a:ext>
            </a:extLst>
          </a:blip>
          <a:stretch>
            <a:fillRect/>
          </a:stretch>
        </p:blipFill>
        <p:spPr>
          <a:xfrm>
            <a:off x="3895412" y="5639855"/>
            <a:ext cx="4057629" cy="785981"/>
          </a:xfrm>
          <a:prstGeom prst="rect">
            <a:avLst/>
          </a:prstGeom>
        </p:spPr>
      </p:pic>
      <p:pic>
        <p:nvPicPr>
          <p:cNvPr id="11" name="CD1" descr="326326 cartoon wooden road sign pictures, cartoon wooden road sign ...">
            <a:extLst>
              <a:ext uri="{FF2B5EF4-FFF2-40B4-BE49-F238E27FC236}">
                <a16:creationId xmlns:a16="http://schemas.microsoft.com/office/drawing/2014/main" id="{5E2A84E2-F544-4362-AB99-DF985516F50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000" b="59000" l="55206" r="91525">
                        <a14:foregroundMark x1="55206" y1="40000" x2="55206" y2="40000"/>
                        <a14:foregroundMark x1="91525" y1="42000" x2="91525" y2="42000"/>
                      </a14:backgroundRemoval>
                    </a14:imgEffect>
                  </a14:imgLayer>
                </a14:imgProps>
              </a:ext>
              <a:ext uri="{28A0092B-C50C-407E-A947-70E740481C1C}">
                <a14:useLocalDpi xmlns:a14="http://schemas.microsoft.com/office/drawing/2010/main" val="0"/>
              </a:ext>
            </a:extLst>
          </a:blip>
          <a:srcRect l="52324" t="17993" r="5466" b="36060"/>
          <a:stretch/>
        </p:blipFill>
        <p:spPr bwMode="auto">
          <a:xfrm>
            <a:off x="6801115" y="3820222"/>
            <a:ext cx="761284" cy="60195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cauhoi1">
            <a:extLst>
              <a:ext uri="{FF2B5EF4-FFF2-40B4-BE49-F238E27FC236}">
                <a16:creationId xmlns:a16="http://schemas.microsoft.com/office/drawing/2014/main" id="{1FD9FDC9-E832-47C9-BB8B-32BD7D219AEA}"/>
              </a:ext>
            </a:extLst>
          </p:cNvPr>
          <p:cNvGrpSpPr/>
          <p:nvPr/>
        </p:nvGrpSpPr>
        <p:grpSpPr>
          <a:xfrm>
            <a:off x="570441" y="-1132114"/>
            <a:ext cx="8225216" cy="6003625"/>
            <a:chOff x="1993037" y="-990649"/>
            <a:chExt cx="5607757" cy="4209579"/>
          </a:xfrm>
        </p:grpSpPr>
        <p:pic>
          <p:nvPicPr>
            <p:cNvPr id="13" name="cauhoi1" descr="A picture containing cake, table, decorated, sitting&#10;&#10;Description automatically generated">
              <a:extLst>
                <a:ext uri="{FF2B5EF4-FFF2-40B4-BE49-F238E27FC236}">
                  <a16:creationId xmlns:a16="http://schemas.microsoft.com/office/drawing/2014/main" id="{DF5F9893-7DAC-4B62-982D-85356269247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93037" y="-990649"/>
              <a:ext cx="5607757" cy="4209579"/>
            </a:xfrm>
            <a:prstGeom prst="rect">
              <a:avLst/>
            </a:prstGeom>
          </p:spPr>
        </p:pic>
        <p:sp>
          <p:nvSpPr>
            <p:cNvPr id="14" name="TextBox 13">
              <a:extLst>
                <a:ext uri="{FF2B5EF4-FFF2-40B4-BE49-F238E27FC236}">
                  <a16:creationId xmlns:a16="http://schemas.microsoft.com/office/drawing/2014/main" id="{DA93FA15-D0D3-4F3E-BAC4-0D6CDFF568CD}"/>
                </a:ext>
              </a:extLst>
            </p:cNvPr>
            <p:cNvSpPr txBox="1"/>
            <p:nvPr/>
          </p:nvSpPr>
          <p:spPr>
            <a:xfrm>
              <a:off x="2791582" y="606891"/>
              <a:ext cx="1663602" cy="8416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Loại</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hoa</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nào</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nở</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nhiều</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nhất</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grpSp>
      <p:pic>
        <p:nvPicPr>
          <p:cNvPr id="15" name="ngchay" descr="A close up of a logo&#10;&#10;Description automatically generated">
            <a:extLst>
              <a:ext uri="{FF2B5EF4-FFF2-40B4-BE49-F238E27FC236}">
                <a16:creationId xmlns:a16="http://schemas.microsoft.com/office/drawing/2014/main" id="{389048B0-BD3F-445E-9F95-6D00003BCFA2}"/>
              </a:ext>
            </a:extLst>
          </p:cNvPr>
          <p:cNvPicPr>
            <a:picLocks noChangeAspect="1"/>
          </p:cNvPicPr>
          <p:nvPr/>
        </p:nvPicPr>
        <p:blipFill rotWithShape="1">
          <a:blip r:embed="rId15">
            <a:extLst>
              <a:ext uri="{28A0092B-C50C-407E-A947-70E740481C1C}">
                <a14:useLocalDpi xmlns:a14="http://schemas.microsoft.com/office/drawing/2010/main" val="0"/>
              </a:ext>
            </a:extLst>
          </a:blip>
          <a:srcRect t="23863" r="30615"/>
          <a:stretch/>
        </p:blipFill>
        <p:spPr>
          <a:xfrm>
            <a:off x="134328" y="3060700"/>
            <a:ext cx="3013811" cy="3307100"/>
          </a:xfrm>
          <a:prstGeom prst="rect">
            <a:avLst/>
          </a:prstGeom>
        </p:spPr>
      </p:pic>
      <p:pic>
        <p:nvPicPr>
          <p:cNvPr id="16" name="ngdung" descr="A close up of a logo&#10;&#10;Description automatically generated">
            <a:extLst>
              <a:ext uri="{FF2B5EF4-FFF2-40B4-BE49-F238E27FC236}">
                <a16:creationId xmlns:a16="http://schemas.microsoft.com/office/drawing/2014/main" id="{A99A99A1-7F71-495C-AA21-8C39336522A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07396" y="3327057"/>
            <a:ext cx="3040743" cy="3040743"/>
          </a:xfrm>
          <a:prstGeom prst="rect">
            <a:avLst/>
          </a:prstGeom>
        </p:spPr>
      </p:pic>
      <p:sp>
        <p:nvSpPr>
          <p:cNvPr id="17" name="DAD1">
            <a:extLst>
              <a:ext uri="{FF2B5EF4-FFF2-40B4-BE49-F238E27FC236}">
                <a16:creationId xmlns:a16="http://schemas.microsoft.com/office/drawing/2014/main" id="{4D9CB1E6-7708-4CE4-BA08-FA5295CDE900}"/>
              </a:ext>
            </a:extLst>
          </p:cNvPr>
          <p:cNvSpPr/>
          <p:nvPr/>
        </p:nvSpPr>
        <p:spPr>
          <a:xfrm flipH="1">
            <a:off x="2746343" y="4197181"/>
            <a:ext cx="4241764" cy="806303"/>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CC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Hoa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hồng</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085F965-9977-4587-9A24-5D29466C81FC}"/>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090603" y="432165"/>
            <a:ext cx="3862437" cy="2628536"/>
          </a:xfrm>
          <a:prstGeom prst="rect">
            <a:avLst/>
          </a:prstGeom>
        </p:spPr>
      </p:pic>
      <p:pic>
        <p:nvPicPr>
          <p:cNvPr id="19" name="Picture 18">
            <a:extLst>
              <a:ext uri="{FF2B5EF4-FFF2-40B4-BE49-F238E27FC236}">
                <a16:creationId xmlns:a16="http://schemas.microsoft.com/office/drawing/2014/main" id="{E6835C30-DFE5-4EC6-B178-021AF47349A0}"/>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769" b="96144" l="3165" r="98101">
                        <a14:foregroundMark x1="3797" y1="40617" x2="3797" y2="40617"/>
                        <a14:foregroundMark x1="12975" y1="30334" x2="12975" y2="30334"/>
                        <a14:foregroundMark x1="35443" y1="29820" x2="35443" y2="29820"/>
                        <a14:foregroundMark x1="14873" y1="38560" x2="14873" y2="38560"/>
                        <a14:foregroundMark x1="9494" y1="84833" x2="9494" y2="84833"/>
                        <a14:foregroundMark x1="18987" y1="92288" x2="18987" y2="92288"/>
                        <a14:foregroundMark x1="11076" y1="94602" x2="11076" y2="94602"/>
                        <a14:foregroundMark x1="47152" y1="96401" x2="47152" y2="96401"/>
                        <a14:foregroundMark x1="68671" y1="96144" x2="68671" y2="96144"/>
                        <a14:foregroundMark x1="81962" y1="93316" x2="81962" y2="93316"/>
                        <a14:foregroundMark x1="92089" y1="45501" x2="92089" y2="45501"/>
                        <a14:foregroundMark x1="98101" y1="50386" x2="98101" y2="50386"/>
                        <a14:foregroundMark x1="36076" y1="26735" x2="36076" y2="26735"/>
                        <a14:foregroundMark x1="62025" y1="94602" x2="62025" y2="94602"/>
                        <a14:foregroundMark x1="71203" y1="94602" x2="71203" y2="94602"/>
                      </a14:backgroundRemoval>
                    </a14:imgEffect>
                  </a14:imgLayer>
                </a14:imgProps>
              </a:ext>
            </a:extLst>
          </a:blip>
          <a:stretch>
            <a:fillRect/>
          </a:stretch>
        </p:blipFill>
        <p:spPr>
          <a:xfrm>
            <a:off x="7880970" y="2679700"/>
            <a:ext cx="2809508" cy="3458540"/>
          </a:xfrm>
          <a:prstGeom prst="rect">
            <a:avLst/>
          </a:prstGeom>
        </p:spPr>
      </p:pic>
    </p:spTree>
    <p:extLst>
      <p:ext uri="{BB962C8B-B14F-4D97-AF65-F5344CB8AC3E}">
        <p14:creationId xmlns:p14="http://schemas.microsoft.com/office/powerpoint/2010/main" val="26487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35" presetClass="emph" presetSubtype="0" repeatCount="10000" fill="hold" nodeType="withEffect">
                                  <p:stCondLst>
                                    <p:cond delay="0"/>
                                  </p:stCondLst>
                                  <p:childTnLst>
                                    <p:anim calcmode="discrete" valueType="str">
                                      <p:cBhvr>
                                        <p:cTn id="16" dur="2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6"/>
                                        </p:tgtEl>
                                        <p:attrNameLst>
                                          <p:attrName>style.visibility</p:attrName>
                                        </p:attrNameLst>
                                      </p:cBhvr>
                                      <p:to>
                                        <p:strVal val="hidden"/>
                                      </p:to>
                                    </p:set>
                                  </p:childTnLst>
                                </p:cTn>
                              </p:par>
                            </p:childTnLst>
                          </p:cTn>
                        </p:par>
                        <p:par>
                          <p:cTn id="36" fill="hold">
                            <p:stCondLst>
                              <p:cond delay="500"/>
                            </p:stCondLst>
                            <p:childTnLst>
                              <p:par>
                                <p:cTn id="37" presetID="35" presetClass="path" presetSubtype="0" accel="50000" decel="50000" fill="hold" nodeType="afterEffect">
                                  <p:stCondLst>
                                    <p:cond delay="0"/>
                                  </p:stCondLst>
                                  <p:childTnLst>
                                    <p:animMotion origin="layout" path="M 0 -3.7037E-7 L -0.96237 -0.00046 " pathEditMode="relative" rAng="0" ptsTypes="AA">
                                      <p:cBhvr>
                                        <p:cTn id="38" dur="2000" fill="hold"/>
                                        <p:tgtEl>
                                          <p:spTgt spid="3"/>
                                        </p:tgtEl>
                                        <p:attrNameLst>
                                          <p:attrName>ppt_x</p:attrName>
                                          <p:attrName>ppt_y</p:attrName>
                                        </p:attrNameLst>
                                      </p:cBhvr>
                                      <p:rCtr x="-48125" y="-23"/>
                                    </p:animMotion>
                                  </p:childTnLst>
                                </p:cTn>
                              </p:par>
                              <p:par>
                                <p:cTn id="39" presetID="35" presetClass="path" presetSubtype="0" accel="50000" decel="50000" fill="hold" nodeType="withEffect">
                                  <p:stCondLst>
                                    <p:cond delay="0"/>
                                  </p:stCondLst>
                                  <p:childTnLst>
                                    <p:animMotion origin="layout" path="M 2.5E-6 3.7037E-7 L -0.64896 -0.01042 " pathEditMode="relative" rAng="0" ptsTypes="AA">
                                      <p:cBhvr>
                                        <p:cTn id="40" dur="1650" fill="hold"/>
                                        <p:tgtEl>
                                          <p:spTgt spid="10"/>
                                        </p:tgtEl>
                                        <p:attrNameLst>
                                          <p:attrName>ppt_x</p:attrName>
                                          <p:attrName>ppt_y</p:attrName>
                                        </p:attrNameLst>
                                      </p:cBhvr>
                                      <p:rCtr x="-32448" y="-532"/>
                                    </p:animMotion>
                                  </p:childTnLst>
                                </p:cTn>
                              </p:par>
                            </p:childTnLst>
                          </p:cTn>
                        </p:par>
                        <p:par>
                          <p:cTn id="41" fill="hold">
                            <p:stCondLst>
                              <p:cond delay="2500"/>
                            </p:stCondLst>
                            <p:childTnLst>
                              <p:par>
                                <p:cTn id="42" presetID="1" presetClass="entr" presetSubtype="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1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6B4C973-4168-4C5E-AFF9-E366234B06D5}"/>
              </a:ext>
            </a:extLst>
          </p:cNvPr>
          <p:cNvGrpSpPr/>
          <p:nvPr/>
        </p:nvGrpSpPr>
        <p:grpSpPr>
          <a:xfrm>
            <a:off x="0" y="-114299"/>
            <a:ext cx="24384000" cy="6539250"/>
            <a:chOff x="0" y="0"/>
            <a:chExt cx="24384000" cy="6858000"/>
          </a:xfrm>
        </p:grpSpPr>
        <p:grpSp>
          <p:nvGrpSpPr>
            <p:cNvPr id="4" name="Group 3">
              <a:extLst>
                <a:ext uri="{FF2B5EF4-FFF2-40B4-BE49-F238E27FC236}">
                  <a16:creationId xmlns:a16="http://schemas.microsoft.com/office/drawing/2014/main" id="{B8E1468E-39DE-4741-9B43-8DE5B9E51EB5}"/>
                </a:ext>
              </a:extLst>
            </p:cNvPr>
            <p:cNvGrpSpPr/>
            <p:nvPr/>
          </p:nvGrpSpPr>
          <p:grpSpPr>
            <a:xfrm>
              <a:off x="0" y="0"/>
              <a:ext cx="24384000" cy="6858000"/>
              <a:chOff x="-19812000" y="177800"/>
              <a:chExt cx="24384000" cy="6858000"/>
            </a:xfrm>
          </p:grpSpPr>
          <p:pic>
            <p:nvPicPr>
              <p:cNvPr id="6" name="Picture 5" descr="A close up of a flower&#10;&#10;Description automatically generated">
                <a:extLst>
                  <a:ext uri="{FF2B5EF4-FFF2-40B4-BE49-F238E27FC236}">
                    <a16:creationId xmlns:a16="http://schemas.microsoft.com/office/drawing/2014/main" id="{349B4298-45A9-4D05-A76A-581620D9D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77800"/>
                <a:ext cx="12192000" cy="6858000"/>
              </a:xfrm>
              <a:prstGeom prst="rect">
                <a:avLst/>
              </a:prstGeom>
            </p:spPr>
          </p:pic>
          <p:pic>
            <p:nvPicPr>
              <p:cNvPr id="7" name="Picture 6" descr="A close up of a flower&#10;&#10;Description automatically generated">
                <a:extLst>
                  <a:ext uri="{FF2B5EF4-FFF2-40B4-BE49-F238E27FC236}">
                    <a16:creationId xmlns:a16="http://schemas.microsoft.com/office/drawing/2014/main" id="{DB593565-7727-449C-9365-F423D89BB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177800"/>
                <a:ext cx="12192000" cy="6858000"/>
              </a:xfrm>
              <a:prstGeom prst="rect">
                <a:avLst/>
              </a:prstGeom>
            </p:spPr>
          </p:pic>
        </p:grpSp>
        <p:pic>
          <p:nvPicPr>
            <p:cNvPr id="5" name="Picture 4" descr="Road Sign Png, Vector, PSD, and Clipart With Transparent ...">
              <a:extLst>
                <a:ext uri="{FF2B5EF4-FFF2-40B4-BE49-F238E27FC236}">
                  <a16:creationId xmlns:a16="http://schemas.microsoft.com/office/drawing/2014/main" id="{490620B5-9AC6-4AA3-AD94-477DF03CCE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44" b="95556" l="10000" r="90000">
                          <a14:foregroundMark x1="50556" y1="10556" x2="50556" y2="10556"/>
                          <a14:foregroundMark x1="50278" y1="4722" x2="50278" y2="4722"/>
                          <a14:foregroundMark x1="48889" y1="7500" x2="48889" y2="7500"/>
                          <a14:foregroundMark x1="55556" y1="95556" x2="55556" y2="95556"/>
                          <a14:foregroundMark x1="61111" y1="93333" x2="61111" y2="93333"/>
                          <a14:foregroundMark x1="59444" y1="91389" x2="59444" y2="91389"/>
                          <a14:foregroundMark x1="48611" y1="94722" x2="48611" y2="94722"/>
                          <a14:foregroundMark x1="41111" y1="90833" x2="41111" y2="90833"/>
                        </a14:backgroundRemoval>
                      </a14:imgEffect>
                    </a14:imgLayer>
                  </a14:imgProps>
                </a:ext>
                <a:ext uri="{28A0092B-C50C-407E-A947-70E740481C1C}">
                  <a14:useLocalDpi xmlns:a14="http://schemas.microsoft.com/office/drawing/2010/main" val="0"/>
                </a:ext>
              </a:extLst>
            </a:blip>
            <a:srcRect/>
            <a:stretch>
              <a:fillRect/>
            </a:stretch>
          </p:blipFill>
          <p:spPr bwMode="auto">
            <a:xfrm>
              <a:off x="6273885" y="3961417"/>
              <a:ext cx="1772025" cy="177202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hlinkClick r:id="rId5" action="ppaction://hlinksldjump"/>
            <a:extLst>
              <a:ext uri="{FF2B5EF4-FFF2-40B4-BE49-F238E27FC236}">
                <a16:creationId xmlns:a16="http://schemas.microsoft.com/office/drawing/2014/main" id="{5512758B-7798-4A9B-BC4C-93C3BBE5FC4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463" b="91045" l="6452" r="92742">
                        <a14:foregroundMark x1="14516" y1="56716" x2="14516" y2="56716"/>
                        <a14:foregroundMark x1="22581" y1="67164" x2="22581" y2="67164"/>
                        <a14:foregroundMark x1="25000" y1="49254" x2="21774" y2="43284"/>
                        <a14:foregroundMark x1="16129" y1="35821" x2="13710" y2="38806"/>
                        <a14:foregroundMark x1="7258" y1="62687" x2="7258" y2="62687"/>
                        <a14:foregroundMark x1="19355" y1="91045" x2="19355" y2="91045"/>
                        <a14:foregroundMark x1="44355" y1="74627" x2="44355" y2="74627"/>
                        <a14:foregroundMark x1="60484" y1="74627" x2="64516" y2="74627"/>
                        <a14:foregroundMark x1="70968" y1="74627" x2="78226" y2="74627"/>
                        <a14:foregroundMark x1="83871" y1="74627" x2="85484" y2="68657"/>
                        <a14:foregroundMark x1="86290" y1="59701" x2="87903" y2="50746"/>
                        <a14:foregroundMark x1="88710" y1="44776" x2="88710" y2="44776"/>
                        <a14:foregroundMark x1="92742" y1="56716" x2="92742" y2="56716"/>
                      </a14:backgroundRemoval>
                    </a14:imgEffect>
                  </a14:imgLayer>
                </a14:imgProps>
              </a:ext>
            </a:extLst>
          </a:blip>
          <a:stretch>
            <a:fillRect/>
          </a:stretch>
        </p:blipFill>
        <p:spPr>
          <a:xfrm>
            <a:off x="3757897" y="5135551"/>
            <a:ext cx="1181100" cy="638175"/>
          </a:xfrm>
          <a:prstGeom prst="rect">
            <a:avLst/>
          </a:prstGeom>
        </p:spPr>
      </p:pic>
      <p:pic>
        <p:nvPicPr>
          <p:cNvPr id="9" name="Picture 8">
            <a:extLst>
              <a:ext uri="{FF2B5EF4-FFF2-40B4-BE49-F238E27FC236}">
                <a16:creationId xmlns:a16="http://schemas.microsoft.com/office/drawing/2014/main" id="{B42DF21B-B0D8-43EB-9FE9-BBEAEDD6EC37}"/>
              </a:ext>
            </a:extLst>
          </p:cNvPr>
          <p:cNvPicPr>
            <a:picLocks noChangeAspect="1"/>
          </p:cNvPicPr>
          <p:nvPr/>
        </p:nvPicPr>
        <p:blipFill rotWithShape="1">
          <a:blip r:embed="rId8"/>
          <a:srcRect l="80058" t="47921" r="16087" b="47985"/>
          <a:stretch/>
        </p:blipFill>
        <p:spPr>
          <a:xfrm>
            <a:off x="8065279" y="3461903"/>
            <a:ext cx="469934" cy="230568"/>
          </a:xfrm>
          <a:prstGeom prst="rect">
            <a:avLst/>
          </a:prstGeom>
        </p:spPr>
      </p:pic>
      <p:pic>
        <p:nvPicPr>
          <p:cNvPr id="10" name="CAUDI">
            <a:extLst>
              <a:ext uri="{FF2B5EF4-FFF2-40B4-BE49-F238E27FC236}">
                <a16:creationId xmlns:a16="http://schemas.microsoft.com/office/drawing/2014/main" id="{9CEABDC1-D8CE-432B-BA3D-E7BE265468F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091" b="96970" l="4907" r="98477">
                        <a14:foregroundMark x1="83926" y1="32323" x2="83926" y2="32323"/>
                        <a14:foregroundMark x1="88663" y1="44444" x2="88663" y2="44444"/>
                        <a14:foregroundMark x1="92724" y1="40404" x2="92724" y2="40404"/>
                        <a14:foregroundMark x1="94416" y1="36364" x2="94416" y2="36364"/>
                        <a14:foregroundMark x1="89679" y1="68687" x2="89679" y2="68687"/>
                        <a14:foregroundMark x1="86971" y1="86869" x2="86971" y2="86869"/>
                        <a14:foregroundMark x1="74788" y1="86869" x2="74788" y2="86869"/>
                        <a14:foregroundMark x1="60914" y1="84848" x2="60914" y2="84848"/>
                        <a14:foregroundMark x1="40271" y1="78788" x2="40271" y2="78788"/>
                        <a14:foregroundMark x1="8799" y1="78788" x2="8799" y2="78788"/>
                        <a14:foregroundMark x1="5753" y1="88889" x2="5753" y2="88889"/>
                        <a14:foregroundMark x1="5076" y1="96970" x2="5076" y2="96970"/>
                        <a14:foregroundMark x1="20305" y1="94949" x2="20305" y2="94949"/>
                        <a14:foregroundMark x1="92555" y1="74747" x2="92555" y2="74747"/>
                        <a14:foregroundMark x1="93401" y1="75758" x2="93401" y2="75758"/>
                        <a14:foregroundMark x1="95601" y1="58586" x2="95601" y2="58586"/>
                        <a14:foregroundMark x1="97124" y1="42424" x2="97124" y2="42424"/>
                        <a14:foregroundMark x1="98477" y1="16162" x2="98477" y2="16162"/>
                        <a14:foregroundMark x1="98477" y1="19192" x2="98477" y2="19192"/>
                        <a14:foregroundMark x1="69205" y1="95960" x2="69205" y2="95960"/>
                        <a14:foregroundMark x1="63452" y1="96970" x2="63452" y2="96970"/>
                      </a14:backgroundRemoval>
                    </a14:imgEffect>
                  </a14:imgLayer>
                </a14:imgProps>
              </a:ext>
            </a:extLst>
          </a:blip>
          <a:stretch>
            <a:fillRect/>
          </a:stretch>
        </p:blipFill>
        <p:spPr>
          <a:xfrm>
            <a:off x="3863938" y="5638040"/>
            <a:ext cx="4057629" cy="785981"/>
          </a:xfrm>
          <a:prstGeom prst="rect">
            <a:avLst/>
          </a:prstGeom>
        </p:spPr>
      </p:pic>
      <p:pic>
        <p:nvPicPr>
          <p:cNvPr id="11" name="CD1" descr="326326 cartoon wooden road sign pictures, cartoon wooden road sign ...">
            <a:extLst>
              <a:ext uri="{FF2B5EF4-FFF2-40B4-BE49-F238E27FC236}">
                <a16:creationId xmlns:a16="http://schemas.microsoft.com/office/drawing/2014/main" id="{9BEE72DE-ECE4-4187-91BA-33238892D80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2000" b="59000" l="55206" r="91525">
                        <a14:foregroundMark x1="55206" y1="40000" x2="55206" y2="40000"/>
                        <a14:foregroundMark x1="91525" y1="42000" x2="91525" y2="42000"/>
                      </a14:backgroundRemoval>
                    </a14:imgEffect>
                  </a14:imgLayer>
                </a14:imgProps>
              </a:ext>
              <a:ext uri="{28A0092B-C50C-407E-A947-70E740481C1C}">
                <a14:useLocalDpi xmlns:a14="http://schemas.microsoft.com/office/drawing/2010/main" val="0"/>
              </a:ext>
            </a:extLst>
          </a:blip>
          <a:srcRect l="52324" t="17993" r="5466" b="36060"/>
          <a:stretch/>
        </p:blipFill>
        <p:spPr bwMode="auto">
          <a:xfrm>
            <a:off x="6779255" y="3845192"/>
            <a:ext cx="761284" cy="60195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cauhoi1">
            <a:extLst>
              <a:ext uri="{FF2B5EF4-FFF2-40B4-BE49-F238E27FC236}">
                <a16:creationId xmlns:a16="http://schemas.microsoft.com/office/drawing/2014/main" id="{5A5AD318-3153-4ECA-ADAE-CED1A24B8101}"/>
              </a:ext>
            </a:extLst>
          </p:cNvPr>
          <p:cNvGrpSpPr/>
          <p:nvPr/>
        </p:nvGrpSpPr>
        <p:grpSpPr>
          <a:xfrm>
            <a:off x="508000" y="-511628"/>
            <a:ext cx="8929914" cy="5510364"/>
            <a:chOff x="1779341" y="-58684"/>
            <a:chExt cx="5782058" cy="4209579"/>
          </a:xfrm>
        </p:grpSpPr>
        <p:pic>
          <p:nvPicPr>
            <p:cNvPr id="13" name="cauhoi1" descr="A picture containing cake, table, decorated, sitting&#10;&#10;Description automatically generated">
              <a:extLst>
                <a:ext uri="{FF2B5EF4-FFF2-40B4-BE49-F238E27FC236}">
                  <a16:creationId xmlns:a16="http://schemas.microsoft.com/office/drawing/2014/main" id="{DDC30869-71AD-472F-91FA-822372831D4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79341" y="-58684"/>
              <a:ext cx="5782058" cy="4209579"/>
            </a:xfrm>
            <a:prstGeom prst="rect">
              <a:avLst/>
            </a:prstGeom>
          </p:spPr>
        </p:pic>
        <p:sp>
          <p:nvSpPr>
            <p:cNvPr id="14" name="TextBox 13">
              <a:extLst>
                <a:ext uri="{FF2B5EF4-FFF2-40B4-BE49-F238E27FC236}">
                  <a16:creationId xmlns:a16="http://schemas.microsoft.com/office/drawing/2014/main" id="{CE687E89-9A0E-4DEF-A9AC-38132D736BDD}"/>
                </a:ext>
              </a:extLst>
            </p:cNvPr>
            <p:cNvSpPr txBox="1"/>
            <p:nvPr/>
          </p:nvSpPr>
          <p:spPr>
            <a:xfrm>
              <a:off x="2725492" y="1690824"/>
              <a:ext cx="1557879" cy="6412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Loại</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hoa</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nào</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nở</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ít</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nhất</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a:t>
              </a:r>
            </a:p>
          </p:txBody>
        </p:sp>
      </p:grpSp>
      <p:pic>
        <p:nvPicPr>
          <p:cNvPr id="15" name="Picture 14">
            <a:extLst>
              <a:ext uri="{FF2B5EF4-FFF2-40B4-BE49-F238E27FC236}">
                <a16:creationId xmlns:a16="http://schemas.microsoft.com/office/drawing/2014/main" id="{8D8A536F-5333-4715-9F66-CF24AC3CF65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37630" b="82943" l="72694" r="90044">
                        <a14:foregroundMark x1="80966" y1="39583" x2="80966" y2="39583"/>
                        <a14:foregroundMark x1="82064" y1="39583" x2="82064" y2="39583"/>
                        <a14:foregroundMark x1="88873" y1="45573" x2="88873" y2="45573"/>
                        <a14:foregroundMark x1="88799" y1="44141" x2="88799" y2="44141"/>
                        <a14:foregroundMark x1="87555" y1="43620" x2="87555" y2="43620"/>
                        <a14:foregroundMark x1="87701" y1="42188" x2="87701" y2="42188"/>
                        <a14:foregroundMark x1="89751" y1="44271" x2="89751" y2="44271"/>
                        <a14:foregroundMark x1="83382" y1="80990" x2="83382" y2="80990"/>
                        <a14:foregroundMark x1="85286" y1="82552" x2="85359" y2="82943"/>
                        <a14:foregroundMark x1="72767" y1="52604" x2="72767" y2="52604"/>
                        <a14:foregroundMark x1="81186" y1="58984" x2="81186" y2="58984"/>
                        <a14:foregroundMark x1="79136" y1="56510" x2="79136" y2="56510"/>
                        <a14:foregroundMark x1="79209" y1="44661" x2="79209" y2="44661"/>
                        <a14:foregroundMark x1="83968" y1="44661" x2="83968" y2="44661"/>
                        <a14:foregroundMark x1="87775" y1="51432" x2="87775" y2="51432"/>
                        <a14:foregroundMark x1="87775" y1="50260" x2="87848" y2="49740"/>
                        <a14:foregroundMark x1="87848" y1="49219" x2="87848" y2="49219"/>
                        <a14:foregroundMark x1="87921" y1="48177" x2="87921" y2="48177"/>
                        <a14:foregroundMark x1="88067" y1="48568" x2="88067" y2="48568"/>
                        <a14:foregroundMark x1="87116" y1="58724" x2="87116" y2="58724"/>
                        <a14:foregroundMark x1="87189" y1="59635" x2="87189" y2="59635"/>
                        <a14:foregroundMark x1="88946" y1="47656" x2="88946" y2="47656"/>
                        <a14:foregroundMark x1="89531" y1="46224" x2="89531" y2="46224"/>
                        <a14:foregroundMark x1="89824" y1="42969" x2="89824" y2="42969"/>
                        <a14:foregroundMark x1="88507" y1="41276" x2="88507" y2="41276"/>
                        <a14:foregroundMark x1="88287" y1="40885" x2="88287" y2="40885"/>
                        <a14:foregroundMark x1="89751" y1="42188" x2="89751" y2="42188"/>
                        <a14:foregroundMark x1="90044" y1="44141" x2="90044" y2="44141"/>
                        <a14:foregroundMark x1="87116" y1="46875" x2="87116" y2="46875"/>
                        <a14:foregroundMark x1="86896" y1="46745" x2="86896" y2="46745"/>
                        <a14:foregroundMark x1="86384" y1="45052" x2="86384" y2="45052"/>
                        <a14:foregroundMark x1="79795" y1="42708" x2="79795" y2="42708"/>
                        <a14:foregroundMark x1="79795" y1="43359" x2="79795" y2="43359"/>
                        <a14:foregroundMark x1="79429" y1="44531" x2="79429" y2="44531"/>
                        <a14:foregroundMark x1="78990" y1="45182" x2="78990" y2="45182"/>
                        <a14:foregroundMark x1="84261" y1="46094" x2="84261" y2="46094"/>
                        <a14:foregroundMark x1="84407" y1="46615" x2="84407" y2="46615"/>
                        <a14:foregroundMark x1="84553" y1="47917" x2="84553" y2="47917"/>
                        <a14:foregroundMark x1="82650" y1="38672" x2="82650" y2="38672"/>
                        <a14:foregroundMark x1="82870" y1="37630" x2="82870" y2="37630"/>
                        <a14:foregroundMark x1="83821" y1="42578" x2="83821" y2="42578"/>
                        <a14:foregroundMark x1="83895" y1="43620" x2="83895" y2="43620"/>
                        <a14:foregroundMark x1="84334" y1="45703" x2="84334" y2="45703"/>
                        <a14:foregroundMark x1="87775" y1="52474" x2="87775" y2="52474"/>
                        <a14:foregroundMark x1="82723" y1="38151" x2="82723" y2="38151"/>
                        <a14:backgroundMark x1="82650" y1="37109" x2="82650" y2="37109"/>
                      </a14:backgroundRemoval>
                    </a14:imgEffect>
                  </a14:imgLayer>
                </a14:imgProps>
              </a:ext>
            </a:extLst>
          </a:blip>
          <a:srcRect l="71251" t="35549" r="9218" b="16095"/>
          <a:stretch/>
        </p:blipFill>
        <p:spPr>
          <a:xfrm>
            <a:off x="7147721" y="2730446"/>
            <a:ext cx="2381250" cy="3314700"/>
          </a:xfrm>
          <a:prstGeom prst="rect">
            <a:avLst/>
          </a:prstGeom>
        </p:spPr>
      </p:pic>
      <p:pic>
        <p:nvPicPr>
          <p:cNvPr id="16" name="ngchay" descr="A close up of a logo&#10;&#10;Description automatically generated">
            <a:extLst>
              <a:ext uri="{FF2B5EF4-FFF2-40B4-BE49-F238E27FC236}">
                <a16:creationId xmlns:a16="http://schemas.microsoft.com/office/drawing/2014/main" id="{49342F6B-D183-4876-AC73-E3FF684DF3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812" y="1845525"/>
            <a:ext cx="4343616" cy="4343616"/>
          </a:xfrm>
          <a:prstGeom prst="rect">
            <a:avLst/>
          </a:prstGeom>
        </p:spPr>
      </p:pic>
      <p:pic>
        <p:nvPicPr>
          <p:cNvPr id="17" name="ngdung" descr="A close up of a logo&#10;&#10;Description automatically generated">
            <a:extLst>
              <a:ext uri="{FF2B5EF4-FFF2-40B4-BE49-F238E27FC236}">
                <a16:creationId xmlns:a16="http://schemas.microsoft.com/office/drawing/2014/main" id="{EFA819C5-651D-439C-9A4F-5E9EE9B3271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532921" y="3309613"/>
            <a:ext cx="3040743" cy="3040743"/>
          </a:xfrm>
          <a:prstGeom prst="rect">
            <a:avLst/>
          </a:prstGeom>
        </p:spPr>
      </p:pic>
      <p:sp>
        <p:nvSpPr>
          <p:cNvPr id="18" name="DAD1">
            <a:extLst>
              <a:ext uri="{FF2B5EF4-FFF2-40B4-BE49-F238E27FC236}">
                <a16:creationId xmlns:a16="http://schemas.microsoft.com/office/drawing/2014/main" id="{6A29F2EC-1742-4E3B-BB2F-CD586C78B898}"/>
              </a:ext>
            </a:extLst>
          </p:cNvPr>
          <p:cNvSpPr/>
          <p:nvPr/>
        </p:nvSpPr>
        <p:spPr>
          <a:xfrm flipH="1">
            <a:off x="3470882" y="4132380"/>
            <a:ext cx="2654726" cy="872838"/>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CC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Hoa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ly</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0DA2232F-E613-4822-84A7-579E32E25A84}"/>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4238053" y="1038938"/>
            <a:ext cx="3610612" cy="2166950"/>
          </a:xfrm>
          <a:prstGeom prst="rect">
            <a:avLst/>
          </a:prstGeom>
        </p:spPr>
      </p:pic>
    </p:spTree>
    <p:extLst>
      <p:ext uri="{BB962C8B-B14F-4D97-AF65-F5344CB8AC3E}">
        <p14:creationId xmlns:p14="http://schemas.microsoft.com/office/powerpoint/2010/main" val="366686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5" presetClass="emph" presetSubtype="0" repeatCount="10000" fill="hold" nodeType="withEffect">
                                  <p:stCondLst>
                                    <p:cond delay="0"/>
                                  </p:stCondLst>
                                  <p:childTnLst>
                                    <p:anim calcmode="discrete" valueType="str">
                                      <p:cBhvr>
                                        <p:cTn id="16" dur="25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7"/>
                                        </p:tgtEl>
                                        <p:attrNameLst>
                                          <p:attrName>style.visibility</p:attrName>
                                        </p:attrNameLst>
                                      </p:cBhvr>
                                      <p:to>
                                        <p:strVal val="hidden"/>
                                      </p:to>
                                    </p:set>
                                  </p:childTnLst>
                                </p:cTn>
                              </p:par>
                            </p:childTnLst>
                          </p:cTn>
                        </p:par>
                        <p:par>
                          <p:cTn id="36" fill="hold">
                            <p:stCondLst>
                              <p:cond delay="500"/>
                            </p:stCondLst>
                            <p:childTnLst>
                              <p:par>
                                <p:cTn id="37" presetID="35" presetClass="path" presetSubtype="0" accel="50000" decel="50000" fill="hold" nodeType="afterEffect">
                                  <p:stCondLst>
                                    <p:cond delay="0"/>
                                  </p:stCondLst>
                                  <p:childTnLst>
                                    <p:animMotion origin="layout" path="M 0 -3.7037E-6 L -0.96237 -0.00046 " pathEditMode="relative" rAng="0" ptsTypes="AA">
                                      <p:cBhvr>
                                        <p:cTn id="38" dur="2000" fill="hold"/>
                                        <p:tgtEl>
                                          <p:spTgt spid="3"/>
                                        </p:tgtEl>
                                        <p:attrNameLst>
                                          <p:attrName>ppt_x</p:attrName>
                                          <p:attrName>ppt_y</p:attrName>
                                        </p:attrNameLst>
                                      </p:cBhvr>
                                      <p:rCtr x="-48125" y="-23"/>
                                    </p:animMotion>
                                  </p:childTnLst>
                                </p:cTn>
                              </p:par>
                              <p:par>
                                <p:cTn id="39" presetID="35" presetClass="path" presetSubtype="0" accel="50000" decel="50000" fill="hold" nodeType="withEffect">
                                  <p:stCondLst>
                                    <p:cond delay="0"/>
                                  </p:stCondLst>
                                  <p:childTnLst>
                                    <p:animMotion origin="layout" path="M -3.33333E-6 1.85185E-6 L -0.64896 -0.01042 " pathEditMode="relative" rAng="0" ptsTypes="AA">
                                      <p:cBhvr>
                                        <p:cTn id="40" dur="1650" fill="hold"/>
                                        <p:tgtEl>
                                          <p:spTgt spid="10"/>
                                        </p:tgtEl>
                                        <p:attrNameLst>
                                          <p:attrName>ppt_x</p:attrName>
                                          <p:attrName>ppt_y</p:attrName>
                                        </p:attrNameLst>
                                      </p:cBhvr>
                                      <p:rCtr x="-32448" y="-532"/>
                                    </p:animMotion>
                                  </p:childTnLst>
                                </p:cTn>
                              </p:par>
                            </p:childTnLst>
                          </p:cTn>
                        </p:par>
                        <p:par>
                          <p:cTn id="41" fill="hold">
                            <p:stCondLst>
                              <p:cond delay="2500"/>
                            </p:stCondLst>
                            <p:childTnLst>
                              <p:par>
                                <p:cTn id="42" presetID="1" presetClass="entr" presetSubtype="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1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C3474B8-8C9C-4D61-8DC8-A03A08357B28}"/>
              </a:ext>
            </a:extLst>
          </p:cNvPr>
          <p:cNvGrpSpPr/>
          <p:nvPr/>
        </p:nvGrpSpPr>
        <p:grpSpPr>
          <a:xfrm>
            <a:off x="0" y="-58683"/>
            <a:ext cx="24384000" cy="6502684"/>
            <a:chOff x="0" y="3271"/>
            <a:chExt cx="24384000" cy="6858000"/>
          </a:xfrm>
        </p:grpSpPr>
        <p:pic>
          <p:nvPicPr>
            <p:cNvPr id="4" name="Picture 3">
              <a:extLst>
                <a:ext uri="{FF2B5EF4-FFF2-40B4-BE49-F238E27FC236}">
                  <a16:creationId xmlns:a16="http://schemas.microsoft.com/office/drawing/2014/main" id="{7676AFD7-718D-43C0-8447-11A444C79FE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095689" y="11725"/>
              <a:ext cx="12288311" cy="4591050"/>
            </a:xfrm>
            <a:prstGeom prst="rect">
              <a:avLst/>
            </a:prstGeom>
          </p:spPr>
        </p:pic>
        <p:grpSp>
          <p:nvGrpSpPr>
            <p:cNvPr id="5" name="Group 4">
              <a:extLst>
                <a:ext uri="{FF2B5EF4-FFF2-40B4-BE49-F238E27FC236}">
                  <a16:creationId xmlns:a16="http://schemas.microsoft.com/office/drawing/2014/main" id="{A88A8E2D-B42F-4D39-AFDD-9AD714159E0B}"/>
                </a:ext>
              </a:extLst>
            </p:cNvPr>
            <p:cNvGrpSpPr/>
            <p:nvPr/>
          </p:nvGrpSpPr>
          <p:grpSpPr>
            <a:xfrm>
              <a:off x="0" y="3271"/>
              <a:ext cx="12192000" cy="6858000"/>
              <a:chOff x="0" y="0"/>
              <a:chExt cx="12192000" cy="6858000"/>
            </a:xfrm>
          </p:grpSpPr>
          <p:pic>
            <p:nvPicPr>
              <p:cNvPr id="7" name="Picture 6" descr="A close up of a flower&#10;&#10;Description automatically generated">
                <a:extLst>
                  <a:ext uri="{FF2B5EF4-FFF2-40B4-BE49-F238E27FC236}">
                    <a16:creationId xmlns:a16="http://schemas.microsoft.com/office/drawing/2014/main" id="{CEA7CD98-A422-419F-8E3D-E0197309E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8" name="Picture 4" descr="Road Sign Png, Vector, PSD, and Clipart With Transparent ...">
                <a:extLst>
                  <a:ext uri="{FF2B5EF4-FFF2-40B4-BE49-F238E27FC236}">
                    <a16:creationId xmlns:a16="http://schemas.microsoft.com/office/drawing/2014/main" id="{E0562139-A17C-4B71-AE20-B3A2E1BCB4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444" b="95556" l="10000" r="90000">
                            <a14:foregroundMark x1="50556" y1="10556" x2="50556" y2="10556"/>
                            <a14:foregroundMark x1="50278" y1="4722" x2="50278" y2="4722"/>
                            <a14:foregroundMark x1="48889" y1="7500" x2="48889" y2="7500"/>
                            <a14:foregroundMark x1="55556" y1="95556" x2="55556" y2="95556"/>
                            <a14:foregroundMark x1="61111" y1="93333" x2="61111" y2="93333"/>
                            <a14:foregroundMark x1="59444" y1="91389" x2="59444" y2="91389"/>
                            <a14:foregroundMark x1="48611" y1="94722" x2="48611" y2="94722"/>
                            <a14:foregroundMark x1="41111" y1="90833" x2="41111" y2="90833"/>
                          </a14:backgroundRemoval>
                        </a14:imgEffect>
                      </a14:imgLayer>
                    </a14:imgProps>
                  </a:ext>
                  <a:ext uri="{28A0092B-C50C-407E-A947-70E740481C1C}">
                    <a14:useLocalDpi xmlns:a14="http://schemas.microsoft.com/office/drawing/2010/main" val="0"/>
                  </a:ext>
                </a:extLst>
              </a:blip>
              <a:srcRect/>
              <a:stretch>
                <a:fillRect/>
              </a:stretch>
            </p:blipFill>
            <p:spPr bwMode="auto">
              <a:xfrm>
                <a:off x="6273885" y="3961417"/>
                <a:ext cx="1772025" cy="1772025"/>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A picture containing table, flower, grass, sitting&#10;&#10;Description automatically generated">
              <a:extLst>
                <a:ext uri="{FF2B5EF4-FFF2-40B4-BE49-F238E27FC236}">
                  <a16:creationId xmlns:a16="http://schemas.microsoft.com/office/drawing/2014/main" id="{921A2E2E-25B9-4A8D-B0B2-9640E62763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0" y="2266950"/>
              <a:ext cx="12192000" cy="4591050"/>
            </a:xfrm>
            <a:prstGeom prst="rect">
              <a:avLst/>
            </a:prstGeom>
          </p:spPr>
        </p:pic>
      </p:grpSp>
      <p:pic>
        <p:nvPicPr>
          <p:cNvPr id="9" name="CAUDI">
            <a:extLst>
              <a:ext uri="{FF2B5EF4-FFF2-40B4-BE49-F238E27FC236}">
                <a16:creationId xmlns:a16="http://schemas.microsoft.com/office/drawing/2014/main" id="{D70A27A6-1E81-489B-8A51-D73F6B17E2D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91" b="96970" l="4907" r="98477">
                        <a14:foregroundMark x1="83926" y1="32323" x2="83926" y2="32323"/>
                        <a14:foregroundMark x1="88663" y1="44444" x2="88663" y2="44444"/>
                        <a14:foregroundMark x1="92724" y1="40404" x2="92724" y2="40404"/>
                        <a14:foregroundMark x1="94416" y1="36364" x2="94416" y2="36364"/>
                        <a14:foregroundMark x1="89679" y1="68687" x2="89679" y2="68687"/>
                        <a14:foregroundMark x1="86971" y1="86869" x2="86971" y2="86869"/>
                        <a14:foregroundMark x1="74788" y1="86869" x2="74788" y2="86869"/>
                        <a14:foregroundMark x1="60914" y1="84848" x2="60914" y2="84848"/>
                        <a14:foregroundMark x1="40271" y1="78788" x2="40271" y2="78788"/>
                        <a14:foregroundMark x1="8799" y1="78788" x2="8799" y2="78788"/>
                        <a14:foregroundMark x1="5753" y1="88889" x2="5753" y2="88889"/>
                        <a14:foregroundMark x1="5076" y1="96970" x2="5076" y2="96970"/>
                        <a14:foregroundMark x1="20305" y1="94949" x2="20305" y2="94949"/>
                        <a14:foregroundMark x1="92555" y1="74747" x2="92555" y2="74747"/>
                        <a14:foregroundMark x1="93401" y1="75758" x2="93401" y2="75758"/>
                        <a14:foregroundMark x1="95601" y1="58586" x2="95601" y2="58586"/>
                        <a14:foregroundMark x1="97124" y1="42424" x2="97124" y2="42424"/>
                        <a14:foregroundMark x1="98477" y1="16162" x2="98477" y2="16162"/>
                        <a14:foregroundMark x1="98477" y1="19192" x2="98477" y2="19192"/>
                        <a14:foregroundMark x1="69205" y1="95960" x2="69205" y2="95960"/>
                        <a14:foregroundMark x1="63452" y1="96970" x2="63452" y2="96970"/>
                      </a14:backgroundRemoval>
                    </a14:imgEffect>
                  </a14:imgLayer>
                </a14:imgProps>
              </a:ext>
            </a:extLst>
          </a:blip>
          <a:stretch>
            <a:fillRect/>
          </a:stretch>
        </p:blipFill>
        <p:spPr>
          <a:xfrm>
            <a:off x="3830909" y="5662023"/>
            <a:ext cx="4057629" cy="785981"/>
          </a:xfrm>
          <a:prstGeom prst="rect">
            <a:avLst/>
          </a:prstGeom>
        </p:spPr>
      </p:pic>
      <p:pic>
        <p:nvPicPr>
          <p:cNvPr id="10" name="CD1" descr="326326 cartoon wooden road sign pictures, cartoon wooden road sign ...">
            <a:extLst>
              <a:ext uri="{FF2B5EF4-FFF2-40B4-BE49-F238E27FC236}">
                <a16:creationId xmlns:a16="http://schemas.microsoft.com/office/drawing/2014/main" id="{16285E11-0D71-4BAE-A45B-963ECA1BADB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2000" b="59000" l="55206" r="91525">
                        <a14:foregroundMark x1="55206" y1="40000" x2="55206" y2="40000"/>
                        <a14:foregroundMark x1="91525" y1="42000" x2="91525" y2="42000"/>
                      </a14:backgroundRemoval>
                    </a14:imgEffect>
                  </a14:imgLayer>
                </a14:imgProps>
              </a:ext>
              <a:ext uri="{28A0092B-C50C-407E-A947-70E740481C1C}">
                <a14:useLocalDpi xmlns:a14="http://schemas.microsoft.com/office/drawing/2010/main" val="0"/>
              </a:ext>
            </a:extLst>
          </a:blip>
          <a:srcRect l="52324" t="17993" r="5466" b="36060"/>
          <a:stretch/>
        </p:blipFill>
        <p:spPr bwMode="auto">
          <a:xfrm>
            <a:off x="6828926" y="3829360"/>
            <a:ext cx="761284" cy="6019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cauhoi1">
            <a:extLst>
              <a:ext uri="{FF2B5EF4-FFF2-40B4-BE49-F238E27FC236}">
                <a16:creationId xmlns:a16="http://schemas.microsoft.com/office/drawing/2014/main" id="{C7C04B04-D34C-494C-B131-F7D9CDC303EB}"/>
              </a:ext>
            </a:extLst>
          </p:cNvPr>
          <p:cNvGrpSpPr/>
          <p:nvPr/>
        </p:nvGrpSpPr>
        <p:grpSpPr>
          <a:xfrm>
            <a:off x="175590" y="-653142"/>
            <a:ext cx="8742911" cy="6141596"/>
            <a:chOff x="1779341" y="-58684"/>
            <a:chExt cx="5974838" cy="4209579"/>
          </a:xfrm>
        </p:grpSpPr>
        <p:pic>
          <p:nvPicPr>
            <p:cNvPr id="12" name="cauhoi1" descr="A picture containing cake, table, decorated, sitting&#10;&#10;Description automatically generated">
              <a:extLst>
                <a:ext uri="{FF2B5EF4-FFF2-40B4-BE49-F238E27FC236}">
                  <a16:creationId xmlns:a16="http://schemas.microsoft.com/office/drawing/2014/main" id="{7A912DA5-A7C3-48FD-8120-5D5497A741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79341" y="-58684"/>
              <a:ext cx="5974838" cy="4209579"/>
            </a:xfrm>
            <a:prstGeom prst="rect">
              <a:avLst/>
            </a:prstGeom>
          </p:spPr>
        </p:pic>
        <p:sp>
          <p:nvSpPr>
            <p:cNvPr id="13" name="TextBox 12">
              <a:extLst>
                <a:ext uri="{FF2B5EF4-FFF2-40B4-BE49-F238E27FC236}">
                  <a16:creationId xmlns:a16="http://schemas.microsoft.com/office/drawing/2014/main" id="{1669866C-C3DB-4DD9-A181-1690E789E2F4}"/>
                </a:ext>
              </a:extLst>
            </p:cNvPr>
            <p:cNvSpPr txBox="1"/>
            <p:nvPr/>
          </p:nvSpPr>
          <p:spPr>
            <a:xfrm>
              <a:off x="2599155" y="1478976"/>
              <a:ext cx="1950156" cy="8227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Có</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bao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nhiêu</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bông</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hoa</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cúc</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và</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hoa</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ly</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đã</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nở</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a:t>
              </a:r>
            </a:p>
          </p:txBody>
        </p:sp>
      </p:grpSp>
      <p:pic>
        <p:nvPicPr>
          <p:cNvPr id="14" name="Picture 13">
            <a:extLst>
              <a:ext uri="{FF2B5EF4-FFF2-40B4-BE49-F238E27FC236}">
                <a16:creationId xmlns:a16="http://schemas.microsoft.com/office/drawing/2014/main" id="{8FEB6CC9-4CED-4D8C-824B-A66824006CE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667" b="94667" l="4464" r="91964">
                        <a14:foregroundMark x1="39286" y1="8667" x2="39286" y2="8667"/>
                        <a14:foregroundMark x1="57143" y1="8000" x2="57143" y2="8000"/>
                        <a14:foregroundMark x1="28571" y1="7333" x2="28571" y2="7333"/>
                        <a14:foregroundMark x1="77679" y1="73333" x2="77679" y2="73333"/>
                        <a14:foregroundMark x1="65179" y1="86000" x2="65179" y2="86000"/>
                        <a14:foregroundMark x1="57143" y1="86667" x2="57143" y2="86667"/>
                        <a14:foregroundMark x1="76786" y1="75333" x2="76786" y2="72667"/>
                        <a14:foregroundMark x1="83036" y1="64667" x2="83036" y2="64667"/>
                        <a14:foregroundMark x1="83929" y1="62000" x2="83929" y2="68000"/>
                        <a14:foregroundMark x1="45536" y1="92667" x2="45536" y2="92667"/>
                        <a14:foregroundMark x1="25893" y1="94667" x2="25893" y2="94667"/>
                        <a14:foregroundMark x1="8036" y1="88000" x2="8036" y2="88000"/>
                        <a14:foregroundMark x1="11607" y1="88000" x2="11607" y2="88000"/>
                        <a14:foregroundMark x1="16071" y1="90667" x2="16071" y2="90667"/>
                        <a14:foregroundMark x1="8929" y1="85333" x2="8929" y2="85333"/>
                        <a14:foregroundMark x1="5357" y1="81333" x2="5357" y2="81333"/>
                        <a14:foregroundMark x1="19643" y1="27333" x2="19643" y2="27333"/>
                        <a14:foregroundMark x1="17857" y1="30667" x2="17857" y2="30667"/>
                        <a14:foregroundMark x1="91964" y1="50000" x2="91964" y2="50000"/>
                      </a14:backgroundRemoval>
                    </a14:imgEffect>
                  </a14:imgLayer>
                </a14:imgProps>
              </a:ext>
            </a:extLst>
          </a:blip>
          <a:stretch>
            <a:fillRect/>
          </a:stretch>
        </p:blipFill>
        <p:spPr>
          <a:xfrm>
            <a:off x="7851701" y="2232269"/>
            <a:ext cx="1066800" cy="1428750"/>
          </a:xfrm>
          <a:prstGeom prst="rect">
            <a:avLst/>
          </a:prstGeom>
        </p:spPr>
      </p:pic>
      <p:pic>
        <p:nvPicPr>
          <p:cNvPr id="15" name="ngchay" descr="A close up of a logo&#10;&#10;Description automatically generated">
            <a:extLst>
              <a:ext uri="{FF2B5EF4-FFF2-40B4-BE49-F238E27FC236}">
                <a16:creationId xmlns:a16="http://schemas.microsoft.com/office/drawing/2014/main" id="{4675EF82-54A9-4947-8C6C-208A0FF34E92}"/>
              </a:ext>
            </a:extLst>
          </p:cNvPr>
          <p:cNvPicPr>
            <a:picLocks noChangeAspect="1"/>
          </p:cNvPicPr>
          <p:nvPr/>
        </p:nvPicPr>
        <p:blipFill rotWithShape="1">
          <a:blip r:embed="rId14">
            <a:extLst>
              <a:ext uri="{28A0092B-C50C-407E-A947-70E740481C1C}">
                <a14:useLocalDpi xmlns:a14="http://schemas.microsoft.com/office/drawing/2010/main" val="0"/>
              </a:ext>
            </a:extLst>
          </a:blip>
          <a:srcRect t="28939" r="23272"/>
          <a:stretch/>
        </p:blipFill>
        <p:spPr>
          <a:xfrm>
            <a:off x="328648" y="3329252"/>
            <a:ext cx="3332772" cy="3086628"/>
          </a:xfrm>
          <a:prstGeom prst="rect">
            <a:avLst/>
          </a:prstGeom>
        </p:spPr>
      </p:pic>
      <p:pic>
        <p:nvPicPr>
          <p:cNvPr id="16" name="ngdung" descr="A close up of a logo&#10;&#10;Description automatically generated">
            <a:extLst>
              <a:ext uri="{FF2B5EF4-FFF2-40B4-BE49-F238E27FC236}">
                <a16:creationId xmlns:a16="http://schemas.microsoft.com/office/drawing/2014/main" id="{A721BD77-A4A5-4EC1-B547-D7A91863E1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46163" y="3474185"/>
            <a:ext cx="3040743" cy="3040743"/>
          </a:xfrm>
          <a:prstGeom prst="rect">
            <a:avLst/>
          </a:prstGeom>
        </p:spPr>
      </p:pic>
      <p:sp>
        <p:nvSpPr>
          <p:cNvPr id="17" name="DAD1">
            <a:extLst>
              <a:ext uri="{FF2B5EF4-FFF2-40B4-BE49-F238E27FC236}">
                <a16:creationId xmlns:a16="http://schemas.microsoft.com/office/drawing/2014/main" id="{00243CA6-C89D-4FA9-A187-E19384EC5BF6}"/>
              </a:ext>
            </a:extLst>
          </p:cNvPr>
          <p:cNvSpPr/>
          <p:nvPr/>
        </p:nvSpPr>
        <p:spPr>
          <a:xfrm flipH="1">
            <a:off x="3116539" y="4517316"/>
            <a:ext cx="5955019" cy="1284723"/>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CC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Có</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 11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bông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hoa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cúc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 </a:t>
            </a:r>
          </a:p>
          <a:p>
            <a:pPr marL="18288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hoa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ly</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AA8C572D-FFD4-4C91-925A-9F9B200B8C81}"/>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2725" b="79531" l="57164" r="72300">
                        <a14:foregroundMark x1="72300" y1="54107" x2="72300" y2="54107"/>
                        <a14:foregroundMark x1="70463" y1="49544" x2="70463" y2="49544"/>
                        <a14:foregroundMark x1="67303" y1="43937" x2="67303" y2="43937"/>
                        <a14:foregroundMark x1="66422" y1="39765" x2="66422" y2="39765"/>
                        <a14:foregroundMark x1="62968" y1="33898" x2="62968" y2="33898"/>
                        <a14:foregroundMark x1="62234" y1="32855" x2="62234" y2="32855"/>
                        <a14:foregroundMark x1="63336" y1="35463" x2="63336" y2="35463"/>
                        <a14:foregroundMark x1="63703" y1="33768" x2="63703" y2="33768"/>
                        <a14:foregroundMark x1="60911" y1="33768" x2="60911" y2="33768"/>
                        <a14:foregroundMark x1="64364" y1="66232" x2="64364" y2="66232"/>
                        <a14:foregroundMark x1="67303" y1="66884" x2="67303" y2="66884"/>
                        <a14:foregroundMark x1="67965" y1="70535" x2="67965" y2="70535"/>
                        <a14:foregroundMark x1="68553" y1="63494" x2="68553" y2="63494"/>
                        <a14:foregroundMark x1="68699" y1="61017" x2="68846" y2="60365"/>
                        <a14:foregroundMark x1="69067" y1="59452" x2="69581" y2="61538"/>
                        <a14:foregroundMark x1="69875" y1="63755" x2="69875" y2="63755"/>
                        <a14:foregroundMark x1="69875" y1="59713" x2="69875" y2="56584"/>
                        <a14:foregroundMark x1="69875" y1="51499" x2="69875" y2="53194"/>
                        <a14:foregroundMark x1="70096" y1="61017" x2="70242" y2="64407"/>
                        <a14:foregroundMark x1="69949" y1="65580" x2="69949" y2="65580"/>
                        <a14:foregroundMark x1="67524" y1="60887" x2="67524" y2="58279"/>
                        <a14:foregroundMark x1="67965" y1="54889" x2="68185" y2="52934"/>
                        <a14:foregroundMark x1="68553" y1="50456" x2="68553" y2="51760"/>
                        <a14:foregroundMark x1="59001" y1="44589" x2="59001" y2="44589"/>
                        <a14:foregroundMark x1="60544" y1="35332" x2="60544" y2="35332"/>
                        <a14:foregroundMark x1="60397" y1="72360" x2="60397" y2="72360"/>
                        <a14:foregroundMark x1="60323" y1="77053" x2="60323" y2="77053"/>
                        <a14:foregroundMark x1="59001" y1="77314" x2="59001" y2="77314"/>
                        <a14:foregroundMark x1="58266" y1="77053" x2="58266" y2="77053"/>
                        <a14:foregroundMark x1="58266" y1="77314" x2="58486" y2="77966"/>
                        <a14:foregroundMark x1="60176" y1="76662" x2="60176" y2="76662"/>
                        <a14:foregroundMark x1="69434" y1="79140" x2="69434" y2="79140"/>
                        <a14:foregroundMark x1="70757" y1="79531" x2="70757" y2="79531"/>
                        <a14:foregroundMark x1="71124" y1="78618" x2="71124" y2="78618"/>
                      </a14:backgroundRemoval>
                    </a14:imgEffect>
                  </a14:imgLayer>
                </a14:imgProps>
              </a:ext>
            </a:extLst>
          </a:blip>
          <a:srcRect l="55455" t="30094" r="26460" b="19284"/>
          <a:stretch/>
        </p:blipFill>
        <p:spPr>
          <a:xfrm>
            <a:off x="7940305" y="2190403"/>
            <a:ext cx="2200759" cy="3471620"/>
          </a:xfrm>
          <a:prstGeom prst="rect">
            <a:avLst/>
          </a:prstGeom>
        </p:spPr>
      </p:pic>
      <p:pic>
        <p:nvPicPr>
          <p:cNvPr id="19" name="Picture 18">
            <a:extLst>
              <a:ext uri="{FF2B5EF4-FFF2-40B4-BE49-F238E27FC236}">
                <a16:creationId xmlns:a16="http://schemas.microsoft.com/office/drawing/2014/main" id="{F91DFE42-952E-45B0-B4A5-C6183A07132C}"/>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4158175" y="1075304"/>
            <a:ext cx="3702851" cy="2272065"/>
          </a:xfrm>
          <a:prstGeom prst="rect">
            <a:avLst/>
          </a:prstGeom>
        </p:spPr>
      </p:pic>
      <p:sp>
        <p:nvSpPr>
          <p:cNvPr id="20" name="Rectangle 6">
            <a:extLst>
              <a:ext uri="{FF2B5EF4-FFF2-40B4-BE49-F238E27FC236}">
                <a16:creationId xmlns:a16="http://schemas.microsoft.com/office/drawing/2014/main" id="{CFCAFB04-8F90-4D28-B430-50E9CC410882}"/>
              </a:ext>
            </a:extLst>
          </p:cNvPr>
          <p:cNvSpPr/>
          <p:nvPr/>
        </p:nvSpPr>
        <p:spPr>
          <a:xfrm>
            <a:off x="9901817" y="3364150"/>
            <a:ext cx="1168293" cy="1638734"/>
          </a:xfrm>
          <a:custGeom>
            <a:avLst/>
            <a:gdLst>
              <a:gd name="connsiteX0" fmla="*/ 0 w 1089756"/>
              <a:gd name="connsiteY0" fmla="*/ 0 h 2476734"/>
              <a:gd name="connsiteX1" fmla="*/ 1089756 w 1089756"/>
              <a:gd name="connsiteY1" fmla="*/ 0 h 2476734"/>
              <a:gd name="connsiteX2" fmla="*/ 1089756 w 1089756"/>
              <a:gd name="connsiteY2" fmla="*/ 2476734 h 2476734"/>
              <a:gd name="connsiteX3" fmla="*/ 0 w 1089756"/>
              <a:gd name="connsiteY3" fmla="*/ 2476734 h 2476734"/>
              <a:gd name="connsiteX4" fmla="*/ 0 w 1089756"/>
              <a:gd name="connsiteY4" fmla="*/ 0 h 2476734"/>
              <a:gd name="connsiteX0" fmla="*/ 0 w 1089756"/>
              <a:gd name="connsiteY0" fmla="*/ 0 h 2476734"/>
              <a:gd name="connsiteX1" fmla="*/ 929736 w 1089756"/>
              <a:gd name="connsiteY1" fmla="*/ 220980 h 2476734"/>
              <a:gd name="connsiteX2" fmla="*/ 1089756 w 1089756"/>
              <a:gd name="connsiteY2" fmla="*/ 2476734 h 2476734"/>
              <a:gd name="connsiteX3" fmla="*/ 0 w 1089756"/>
              <a:gd name="connsiteY3" fmla="*/ 2476734 h 2476734"/>
              <a:gd name="connsiteX4" fmla="*/ 0 w 1089756"/>
              <a:gd name="connsiteY4" fmla="*/ 0 h 2476734"/>
              <a:gd name="connsiteX0" fmla="*/ 0 w 1089756"/>
              <a:gd name="connsiteY0" fmla="*/ 0 h 2476734"/>
              <a:gd name="connsiteX1" fmla="*/ 1089756 w 1089756"/>
              <a:gd name="connsiteY1" fmla="*/ 220980 h 2476734"/>
              <a:gd name="connsiteX2" fmla="*/ 1089756 w 1089756"/>
              <a:gd name="connsiteY2" fmla="*/ 2476734 h 2476734"/>
              <a:gd name="connsiteX3" fmla="*/ 0 w 1089756"/>
              <a:gd name="connsiteY3" fmla="*/ 2476734 h 2476734"/>
              <a:gd name="connsiteX4" fmla="*/ 0 w 1089756"/>
              <a:gd name="connsiteY4" fmla="*/ 0 h 2476734"/>
              <a:gd name="connsiteX0" fmla="*/ 0 w 1089756"/>
              <a:gd name="connsiteY0" fmla="*/ 0 h 2476734"/>
              <a:gd name="connsiteX1" fmla="*/ 1089756 w 1089756"/>
              <a:gd name="connsiteY1" fmla="*/ 220980 h 2476734"/>
              <a:gd name="connsiteX2" fmla="*/ 1089756 w 1089756"/>
              <a:gd name="connsiteY2" fmla="*/ 2476734 h 2476734"/>
              <a:gd name="connsiteX3" fmla="*/ 0 w 1089756"/>
              <a:gd name="connsiteY3" fmla="*/ 2476734 h 2476734"/>
              <a:gd name="connsiteX4" fmla="*/ 0 w 1089756"/>
              <a:gd name="connsiteY4" fmla="*/ 0 h 2476734"/>
              <a:gd name="connsiteX0" fmla="*/ 0 w 1089756"/>
              <a:gd name="connsiteY0" fmla="*/ 0 h 2514834"/>
              <a:gd name="connsiteX1" fmla="*/ 1089756 w 1089756"/>
              <a:gd name="connsiteY1" fmla="*/ 220980 h 2514834"/>
              <a:gd name="connsiteX2" fmla="*/ 1089756 w 1089756"/>
              <a:gd name="connsiteY2" fmla="*/ 2476734 h 2514834"/>
              <a:gd name="connsiteX3" fmla="*/ 114300 w 1089756"/>
              <a:gd name="connsiteY3" fmla="*/ 2514834 h 2514834"/>
              <a:gd name="connsiteX4" fmla="*/ 0 w 1089756"/>
              <a:gd name="connsiteY4" fmla="*/ 0 h 2514834"/>
              <a:gd name="connsiteX0" fmla="*/ 0 w 1089756"/>
              <a:gd name="connsiteY0" fmla="*/ 0 h 2476734"/>
              <a:gd name="connsiteX1" fmla="*/ 1089756 w 1089756"/>
              <a:gd name="connsiteY1" fmla="*/ 220980 h 2476734"/>
              <a:gd name="connsiteX2" fmla="*/ 1089756 w 1089756"/>
              <a:gd name="connsiteY2" fmla="*/ 2476734 h 2476734"/>
              <a:gd name="connsiteX3" fmla="*/ 83820 w 1089756"/>
              <a:gd name="connsiteY3" fmla="*/ 2476734 h 2476734"/>
              <a:gd name="connsiteX4" fmla="*/ 0 w 1089756"/>
              <a:gd name="connsiteY4" fmla="*/ 0 h 2476734"/>
              <a:gd name="connsiteX0" fmla="*/ 0 w 1030315"/>
              <a:gd name="connsiteY0" fmla="*/ 52514 h 2369228"/>
              <a:gd name="connsiteX1" fmla="*/ 1030315 w 1030315"/>
              <a:gd name="connsiteY1" fmla="*/ 113474 h 2369228"/>
              <a:gd name="connsiteX2" fmla="*/ 1030315 w 1030315"/>
              <a:gd name="connsiteY2" fmla="*/ 2369228 h 2369228"/>
              <a:gd name="connsiteX3" fmla="*/ 24379 w 1030315"/>
              <a:gd name="connsiteY3" fmla="*/ 2369228 h 2369228"/>
              <a:gd name="connsiteX4" fmla="*/ 0 w 1030315"/>
              <a:gd name="connsiteY4" fmla="*/ 52514 h 2369228"/>
              <a:gd name="connsiteX0" fmla="*/ 0 w 1055082"/>
              <a:gd name="connsiteY0" fmla="*/ 168672 h 2340606"/>
              <a:gd name="connsiteX1" fmla="*/ 1055082 w 1055082"/>
              <a:gd name="connsiteY1" fmla="*/ 84852 h 2340606"/>
              <a:gd name="connsiteX2" fmla="*/ 1055082 w 1055082"/>
              <a:gd name="connsiteY2" fmla="*/ 2340606 h 2340606"/>
              <a:gd name="connsiteX3" fmla="*/ 49146 w 1055082"/>
              <a:gd name="connsiteY3" fmla="*/ 2340606 h 2340606"/>
              <a:gd name="connsiteX4" fmla="*/ 0 w 1055082"/>
              <a:gd name="connsiteY4" fmla="*/ 168672 h 2340606"/>
              <a:gd name="connsiteX0" fmla="*/ 0 w 1055082"/>
              <a:gd name="connsiteY0" fmla="*/ 265975 h 2437909"/>
              <a:gd name="connsiteX1" fmla="*/ 1055082 w 1055082"/>
              <a:gd name="connsiteY1" fmla="*/ 182155 h 2437909"/>
              <a:gd name="connsiteX2" fmla="*/ 1055082 w 1055082"/>
              <a:gd name="connsiteY2" fmla="*/ 2437909 h 2437909"/>
              <a:gd name="connsiteX3" fmla="*/ 49146 w 1055082"/>
              <a:gd name="connsiteY3" fmla="*/ 2437909 h 2437909"/>
              <a:gd name="connsiteX4" fmla="*/ 0 w 1055082"/>
              <a:gd name="connsiteY4" fmla="*/ 265975 h 2437909"/>
              <a:gd name="connsiteX0" fmla="*/ 0 w 1055082"/>
              <a:gd name="connsiteY0" fmla="*/ 284955 h 2456889"/>
              <a:gd name="connsiteX1" fmla="*/ 1055082 w 1055082"/>
              <a:gd name="connsiteY1" fmla="*/ 201135 h 2456889"/>
              <a:gd name="connsiteX2" fmla="*/ 1055082 w 1055082"/>
              <a:gd name="connsiteY2" fmla="*/ 2456889 h 2456889"/>
              <a:gd name="connsiteX3" fmla="*/ 49146 w 1055082"/>
              <a:gd name="connsiteY3" fmla="*/ 2456889 h 2456889"/>
              <a:gd name="connsiteX4" fmla="*/ 0 w 1055082"/>
              <a:gd name="connsiteY4" fmla="*/ 284955 h 2456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082" h="2456889">
                <a:moveTo>
                  <a:pt x="0" y="284955"/>
                </a:moveTo>
                <a:cubicBezTo>
                  <a:pt x="184928" y="-106205"/>
                  <a:pt x="691830" y="-55405"/>
                  <a:pt x="1055082" y="201135"/>
                </a:cubicBezTo>
                <a:lnTo>
                  <a:pt x="1055082" y="2456889"/>
                </a:lnTo>
                <a:lnTo>
                  <a:pt x="49146" y="2456889"/>
                </a:lnTo>
                <a:lnTo>
                  <a:pt x="0" y="284955"/>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nvGrpSpPr>
          <p:cNvPr id="21" name="Group 20">
            <a:extLst>
              <a:ext uri="{FF2B5EF4-FFF2-40B4-BE49-F238E27FC236}">
                <a16:creationId xmlns:a16="http://schemas.microsoft.com/office/drawing/2014/main" id="{116020C3-931A-471A-9F52-AFEFCE5846B0}"/>
              </a:ext>
            </a:extLst>
          </p:cNvPr>
          <p:cNvGrpSpPr/>
          <p:nvPr/>
        </p:nvGrpSpPr>
        <p:grpSpPr>
          <a:xfrm>
            <a:off x="10541794" y="3128116"/>
            <a:ext cx="1474616" cy="3674589"/>
            <a:chOff x="7318719" y="1909349"/>
            <a:chExt cx="1609725" cy="4391025"/>
          </a:xfrm>
        </p:grpSpPr>
        <p:pic>
          <p:nvPicPr>
            <p:cNvPr id="22" name="Picture 21">
              <a:extLst>
                <a:ext uri="{FF2B5EF4-FFF2-40B4-BE49-F238E27FC236}">
                  <a16:creationId xmlns:a16="http://schemas.microsoft.com/office/drawing/2014/main" id="{10926C1C-42FD-4803-AC34-2CA297327E61}"/>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291" b="92408" l="5325" r="91716">
                          <a14:foregroundMark x1="33728" y1="12148" x2="33728" y2="12148"/>
                          <a14:foregroundMark x1="60947" y1="13015" x2="60947" y2="13015"/>
                          <a14:foregroundMark x1="63905" y1="12364" x2="63905" y2="12364"/>
                          <a14:foregroundMark x1="36686" y1="11063" x2="36686" y2="11063"/>
                          <a14:foregroundMark x1="36095" y1="14100" x2="36095" y2="14100"/>
                          <a14:foregroundMark x1="40828" y1="20174" x2="40828" y2="20174"/>
                          <a14:foregroundMark x1="44379" y1="22343" x2="44379" y2="22343"/>
                          <a14:foregroundMark x1="63314" y1="22560" x2="63314" y2="22560"/>
                          <a14:foregroundMark x1="65680" y1="16486" x2="65089" y2="15401"/>
                          <a14:foregroundMark x1="65089" y1="10846" x2="65089" y2="10846"/>
                          <a14:foregroundMark x1="65680" y1="8026" x2="65680" y2="8026"/>
                          <a14:foregroundMark x1="44970" y1="24946" x2="44970" y2="24946"/>
                          <a14:foregroundMark x1="76331" y1="88937" x2="76331" y2="88937"/>
                          <a14:foregroundMark x1="91716" y1="90239" x2="86982" y2="90239"/>
                          <a14:foregroundMark x1="69822" y1="89588" x2="69822" y2="89588"/>
                          <a14:foregroundMark x1="65680" y1="90239" x2="65680" y2="91323"/>
                          <a14:foregroundMark x1="73964" y1="90889" x2="73964" y2="90889"/>
                          <a14:foregroundMark x1="25444" y1="90022" x2="25444" y2="90022"/>
                          <a14:foregroundMark x1="24260" y1="88503" x2="24260" y2="88503"/>
                          <a14:foregroundMark x1="36095" y1="88503" x2="36095" y2="88503"/>
                          <a14:foregroundMark x1="44970" y1="88720" x2="44970" y2="88720"/>
                          <a14:foregroundMark x1="46154" y1="92408" x2="46154" y2="92408"/>
                          <a14:foregroundMark x1="44970" y1="91757" x2="44970" y2="91757"/>
                          <a14:foregroundMark x1="40237" y1="91323" x2="40237" y2="91323"/>
                          <a14:foregroundMark x1="33728" y1="90456" x2="33728" y2="90456"/>
                          <a14:foregroundMark x1="44379" y1="91323" x2="44379" y2="91323"/>
                          <a14:foregroundMark x1="57396" y1="91974" x2="57396" y2="91974"/>
                          <a14:foregroundMark x1="33728" y1="6291" x2="33728" y2="6291"/>
                          <a14:foregroundMark x1="69822" y1="6291" x2="69822" y2="6291"/>
                          <a14:foregroundMark x1="31953" y1="47072" x2="31953" y2="47072"/>
                          <a14:foregroundMark x1="5325" y1="60304" x2="5325" y2="60304"/>
                          <a14:backgroundMark x1="44970" y1="92191" x2="44970" y2="92191"/>
                          <a14:backgroundMark x1="45562" y1="91540" x2="45562" y2="91540"/>
                          <a14:backgroundMark x1="44970" y1="91757" x2="44970" y2="91757"/>
                          <a14:backgroundMark x1="47337" y1="92625" x2="47337" y2="92625"/>
                        </a14:backgroundRemoval>
                      </a14:imgEffect>
                    </a14:imgLayer>
                  </a14:imgProps>
                </a:ext>
              </a:extLst>
            </a:blip>
            <a:stretch>
              <a:fillRect/>
            </a:stretch>
          </p:blipFill>
          <p:spPr>
            <a:xfrm>
              <a:off x="7318719" y="1909349"/>
              <a:ext cx="1609725" cy="4391025"/>
            </a:xfrm>
            <a:prstGeom prst="rect">
              <a:avLst/>
            </a:prstGeom>
          </p:spPr>
        </p:pic>
        <p:pic>
          <p:nvPicPr>
            <p:cNvPr id="23" name="Picture 22">
              <a:extLst>
                <a:ext uri="{FF2B5EF4-FFF2-40B4-BE49-F238E27FC236}">
                  <a16:creationId xmlns:a16="http://schemas.microsoft.com/office/drawing/2014/main" id="{88D04638-7931-47D5-9CE5-6EBF3DDFFB55}"/>
                </a:ext>
              </a:extLst>
            </p:cNvPr>
            <p:cNvPicPr>
              <a:picLocks noChangeAspect="1"/>
            </p:cNvPicPr>
            <p:nvPr/>
          </p:nvPicPr>
          <p:blipFill rotWithShape="1">
            <a:blip r:embed="rId21"/>
            <a:srcRect l="10476" t="24649" r="8571" b="20657"/>
            <a:stretch/>
          </p:blipFill>
          <p:spPr>
            <a:xfrm>
              <a:off x="7452098" y="3424237"/>
              <a:ext cx="858464" cy="369888"/>
            </a:xfrm>
            <a:prstGeom prst="rect">
              <a:avLst/>
            </a:prstGeom>
          </p:spPr>
        </p:pic>
      </p:grpSp>
      <p:pic>
        <p:nvPicPr>
          <p:cNvPr id="24" name="ngchay" descr="A close up of a logo&#10;&#10;Description automatically generated">
            <a:extLst>
              <a:ext uri="{FF2B5EF4-FFF2-40B4-BE49-F238E27FC236}">
                <a16:creationId xmlns:a16="http://schemas.microsoft.com/office/drawing/2014/main" id="{FF75042B-3D1F-4454-9581-19B6DB5877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7334" y="1958530"/>
            <a:ext cx="4343616" cy="4343616"/>
          </a:xfrm>
          <a:prstGeom prst="rect">
            <a:avLst/>
          </a:prstGeom>
        </p:spPr>
      </p:pic>
    </p:spTree>
    <p:extLst>
      <p:ext uri="{BB962C8B-B14F-4D97-AF65-F5344CB8AC3E}">
        <p14:creationId xmlns:p14="http://schemas.microsoft.com/office/powerpoint/2010/main" val="101976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5" presetClass="emph" presetSubtype="0" repeatCount="10000" fill="hold" nodeType="withEffect">
                                  <p:stCondLst>
                                    <p:cond delay="0"/>
                                  </p:stCondLst>
                                  <p:childTnLst>
                                    <p:anim calcmode="discrete" valueType="str">
                                      <p:cBhvr>
                                        <p:cTn id="16" dur="250" fill="hold"/>
                                        <p:tgtEl>
                                          <p:spTgt spid="14"/>
                                        </p:tgtEl>
                                        <p:attrNameLst>
                                          <p:attrName>style.visibility</p:attrName>
                                        </p:attrNameLst>
                                      </p:cBhvr>
                                      <p:tavLst>
                                        <p:tav tm="0">
                                          <p:val>
                                            <p:strVal val="hidden"/>
                                          </p:val>
                                        </p:tav>
                                        <p:tav tm="50000">
                                          <p:val>
                                            <p:strVal val="visible"/>
                                          </p:val>
                                        </p:tav>
                                      </p:tavLst>
                                    </p:anim>
                                  </p:childTnLst>
                                </p:cTn>
                              </p:par>
                            </p:childTnLst>
                          </p:cTn>
                        </p:par>
                        <p:par>
                          <p:cTn id="17" fill="hold">
                            <p:stCondLst>
                              <p:cond delay="2500"/>
                            </p:stCondLst>
                            <p:childTnLst>
                              <p:par>
                                <p:cTn id="18" presetID="1" presetClass="exit" presetSubtype="0" fill="hold" nodeType="after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 presetClass="exit" presetSubtype="0" fill="hold" nodeType="afterEffect">
                                  <p:stCondLst>
                                    <p:cond delay="0"/>
                                  </p:stCondLst>
                                  <p:childTnLst>
                                    <p:set>
                                      <p:cBhvr>
                                        <p:cTn id="31" dur="1" fill="hold">
                                          <p:stCondLst>
                                            <p:cond delay="0"/>
                                          </p:stCondLst>
                                        </p:cTn>
                                        <p:tgtEl>
                                          <p:spTgt spid="18"/>
                                        </p:tgtEl>
                                        <p:attrNameLst>
                                          <p:attrName>style.visibility</p:attrName>
                                        </p:attrNameLst>
                                      </p:cBhvr>
                                      <p:to>
                                        <p:strVal val="hidden"/>
                                      </p:to>
                                    </p:se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35" presetClass="path" presetSubtype="0" accel="50000" decel="50000" fill="hold" nodeType="withEffect">
                                  <p:stCondLst>
                                    <p:cond delay="0"/>
                                  </p:stCondLst>
                                  <p:childTnLst>
                                    <p:animMotion origin="layout" path="M 0 7.40741E-7 L -0.99115 0.00579 " pathEditMode="relative" rAng="0" ptsTypes="AA">
                                      <p:cBhvr>
                                        <p:cTn id="40" dur="2000" fill="hold"/>
                                        <p:tgtEl>
                                          <p:spTgt spid="3"/>
                                        </p:tgtEl>
                                        <p:attrNameLst>
                                          <p:attrName>ppt_x</p:attrName>
                                          <p:attrName>ppt_y</p:attrName>
                                        </p:attrNameLst>
                                      </p:cBhvr>
                                      <p:rCtr x="-49557" y="278"/>
                                    </p:animMotion>
                                  </p:childTnLst>
                                </p:cTn>
                              </p:par>
                              <p:par>
                                <p:cTn id="41" presetID="35" presetClass="path" presetSubtype="0" accel="50000" decel="50000" fill="hold" nodeType="withEffect">
                                  <p:stCondLst>
                                    <p:cond delay="0"/>
                                  </p:stCondLst>
                                  <p:childTnLst>
                                    <p:animMotion origin="layout" path="M 1.04167E-6 -3.7037E-7 L -0.64896 -0.01042 " pathEditMode="relative" rAng="0" ptsTypes="AA">
                                      <p:cBhvr>
                                        <p:cTn id="42" dur="1650" fill="hold"/>
                                        <p:tgtEl>
                                          <p:spTgt spid="9"/>
                                        </p:tgtEl>
                                        <p:attrNameLst>
                                          <p:attrName>ppt_x</p:attrName>
                                          <p:attrName>ppt_y</p:attrName>
                                        </p:attrNameLst>
                                      </p:cBhvr>
                                      <p:rCtr x="-32448" y="-532"/>
                                    </p:animMotion>
                                  </p:childTnLst>
                                </p:cTn>
                              </p:par>
                            </p:childTnLst>
                          </p:cTn>
                        </p:par>
                        <p:par>
                          <p:cTn id="43" fill="hold">
                            <p:stCondLst>
                              <p:cond delay="2500"/>
                            </p:stCondLst>
                            <p:childTnLst>
                              <p:par>
                                <p:cTn id="44" presetID="1" presetClass="entr" presetSubtype="0" fill="hold" nodeType="afterEffect">
                                  <p:stCondLst>
                                    <p:cond delay="0"/>
                                  </p:stCondLst>
                                  <p:childTnLst>
                                    <p:set>
                                      <p:cBhvr>
                                        <p:cTn id="45" dur="1" fill="hold">
                                          <p:stCondLst>
                                            <p:cond delay="499"/>
                                          </p:stCondLst>
                                        </p:cTn>
                                        <p:tgtEl>
                                          <p:spTgt spid="21"/>
                                        </p:tgtEl>
                                        <p:attrNameLst>
                                          <p:attrName>style.visibility</p:attrName>
                                        </p:attrNameLst>
                                      </p:cBhvr>
                                      <p:to>
                                        <p:strVal val="visible"/>
                                      </p:to>
                                    </p:set>
                                  </p:child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par>
                          <p:cTn id="53" fill="hold">
                            <p:stCondLst>
                              <p:cond delay="3500"/>
                            </p:stCondLst>
                            <p:childTnLst>
                              <p:par>
                                <p:cTn id="54" presetID="1" presetClass="entr" presetSubtype="0"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childTnLst>
                          </p:cTn>
                        </p:par>
                        <p:par>
                          <p:cTn id="56" fill="hold">
                            <p:stCondLst>
                              <p:cond delay="3500"/>
                            </p:stCondLst>
                            <p:childTnLst>
                              <p:par>
                                <p:cTn id="57" presetID="0" presetClass="path" presetSubtype="0" accel="50000" decel="50000" fill="hold" nodeType="afterEffect">
                                  <p:stCondLst>
                                    <p:cond delay="0"/>
                                  </p:stCondLst>
                                  <p:childTnLst>
                                    <p:animMotion origin="layout" path="M -1.875E-6 -4.81481E-6 L -1.875E-6 0.00163 C 0.13242 -0.00578 -1.875E-6 -0.00138 0.14831 -4.81481E-6 L 0.54831 0.00301 C 0.58294 0.0088 0.56888 0.00741 0.62891 0.00301 C 0.63047 0.00301 0.63203 0.00163 0.6336 -4.81481E-6 C 0.63932 -0.00416 0.63998 -0.00578 0.64466 -0.01157 C 0.64753 -0.02013 0.64792 -0.02175 0.65274 -0.02893 C 0.65417 -0.03032 0.65573 -0.03171 0.65729 -0.03333 C 0.65834 -0.03773 0.65938 -0.04189 0.66042 -0.0449 C 0.66146 -0.04768 0.66289 -0.05069 0.66367 -0.0537 C 0.66511 -0.05949 0.66719 -0.06944 0.66719 -0.06805 " pathEditMode="relative" rAng="0" ptsTypes="AAAAAAAAAAAA">
                                      <p:cBhvr>
                                        <p:cTn id="58" dur="2000" fill="hold"/>
                                        <p:tgtEl>
                                          <p:spTgt spid="24"/>
                                        </p:tgtEl>
                                        <p:attrNameLst>
                                          <p:attrName>ppt_x</p:attrName>
                                          <p:attrName>ppt_y</p:attrName>
                                        </p:attrNameLst>
                                      </p:cBhvr>
                                      <p:rCtr x="33359" y="-3079"/>
                                    </p:animMotion>
                                  </p:childTnLst>
                                </p:cTn>
                              </p:par>
                              <p:par>
                                <p:cTn id="59" presetID="6" presetClass="emph" presetSubtype="0" fill="hold" nodeType="withEffect">
                                  <p:stCondLst>
                                    <p:cond delay="0"/>
                                  </p:stCondLst>
                                  <p:childTnLst>
                                    <p:animScale>
                                      <p:cBhvr>
                                        <p:cTn id="60" dur="2000" fill="hold"/>
                                        <p:tgtEl>
                                          <p:spTgt spid="24"/>
                                        </p:tgtEl>
                                      </p:cBhvr>
                                      <p:by x="50000" y="50000"/>
                                    </p:animScale>
                                  </p:childTnLst>
                                </p:cTn>
                              </p:par>
                            </p:childTnLst>
                          </p:cTn>
                        </p:par>
                        <p:par>
                          <p:cTn id="61" fill="hold">
                            <p:stCondLst>
                              <p:cond delay="5500"/>
                            </p:stCondLst>
                            <p:childTnLst>
                              <p:par>
                                <p:cTn id="62" presetID="1" presetClass="exit" presetSubtype="0" fill="hold" nodeType="afterEffect">
                                  <p:stCondLst>
                                    <p:cond delay="0"/>
                                  </p:stCondLst>
                                  <p:childTnLst>
                                    <p:set>
                                      <p:cBhvr>
                                        <p:cTn id="63"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6"/>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withEffect">
                                  <p:stCondLst>
                                    <p:cond delay="0"/>
                                  </p:stCondLst>
                                  <p:childTnLst>
                                    <p:set>
                                      <p:cBhvr>
                                        <p:cTn id="73" dur="1" fill="hold">
                                          <p:stCondLst>
                                            <p:cond delay="0"/>
                                          </p:stCondLst>
                                        </p:cTn>
                                        <p:tgtEl>
                                          <p:spTgt spid="11"/>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7"/>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17" grpId="0" animBg="1"/>
      <p:bldP spid="17" grpId="1"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6C7B23-4E31-41F0-9F06-77B31CF0FE04}"/>
              </a:ext>
            </a:extLst>
          </p:cNvPr>
          <p:cNvSpPr/>
          <p:nvPr/>
        </p:nvSpPr>
        <p:spPr>
          <a:xfrm>
            <a:off x="0" y="0"/>
            <a:ext cx="12192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D46F2B83-C6B1-4486-908C-066D459DFF1D}"/>
              </a:ext>
            </a:extLst>
          </p:cNvPr>
          <p:cNvPicPr>
            <a:picLocks noChangeAspect="1"/>
          </p:cNvPicPr>
          <p:nvPr/>
        </p:nvPicPr>
        <p:blipFill>
          <a:blip r:embed="rId2"/>
          <a:stretch>
            <a:fillRect/>
          </a:stretch>
        </p:blipFill>
        <p:spPr>
          <a:xfrm>
            <a:off x="1207063" y="0"/>
            <a:ext cx="9435294" cy="5486400"/>
          </a:xfrm>
          <a:prstGeom prst="rect">
            <a:avLst/>
          </a:prstGeom>
        </p:spPr>
      </p:pic>
      <p:pic>
        <p:nvPicPr>
          <p:cNvPr id="10" name="Picture 9">
            <a:extLst>
              <a:ext uri="{FF2B5EF4-FFF2-40B4-BE49-F238E27FC236}">
                <a16:creationId xmlns:a16="http://schemas.microsoft.com/office/drawing/2014/main" id="{884E402B-D495-46E7-B475-DF178C7D573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980" b="89983" l="6364" r="94432">
                        <a14:foregroundMark x1="51136" y1="8829" x2="48068" y2="22581"/>
                        <a14:foregroundMark x1="48068" y1="30730" x2="46023" y2="45161"/>
                        <a14:foregroundMark x1="53409" y1="33786" x2="47045" y2="46859"/>
                        <a14:foregroundMark x1="49205" y1="33447" x2="48068" y2="51443"/>
                        <a14:foregroundMark x1="48068" y1="51443" x2="48068" y2="51443"/>
                        <a14:foregroundMark x1="50682" y1="32937" x2="48977" y2="40917"/>
                        <a14:foregroundMark x1="78750" y1="33277" x2="78864" y2="49576"/>
                        <a14:foregroundMark x1="40227" y1="8659" x2="43409" y2="12054"/>
                        <a14:foregroundMark x1="48523" y1="8319" x2="49773" y2="12733"/>
                        <a14:foregroundMark x1="52841" y1="78268" x2="56705" y2="84890"/>
                        <a14:foregroundMark x1="56705" y1="84890" x2="57159" y2="87436"/>
                        <a14:foregroundMark x1="70795" y1="87267" x2="73636" y2="78778"/>
                        <a14:foregroundMark x1="87386" y1="55008" x2="92727" y2="59423"/>
                        <a14:foregroundMark x1="92727" y1="59423" x2="94432" y2="64346"/>
                        <a14:foregroundMark x1="72386" y1="13922" x2="71932" y2="15450"/>
                        <a14:foregroundMark x1="8523" y1="28014" x2="14886" y2="46520"/>
                        <a14:foregroundMark x1="6477" y1="43973" x2="12500" y2="47538"/>
                        <a14:foregroundMark x1="12500" y1="47538" x2="12727" y2="47878"/>
                        <a14:foregroundMark x1="22500" y1="38879" x2="25341" y2="52292"/>
                        <a14:foregroundMark x1="17386" y1="81664" x2="16136" y2="89983"/>
                      </a14:backgroundRemoval>
                    </a14:imgEffect>
                  </a14:imgLayer>
                </a14:imgProps>
              </a:ext>
              <a:ext uri="{28A0092B-C50C-407E-A947-70E740481C1C}">
                <a14:useLocalDpi xmlns:a14="http://schemas.microsoft.com/office/drawing/2010/main" val="0"/>
              </a:ext>
            </a:extLst>
          </a:blip>
          <a:stretch>
            <a:fillRect/>
          </a:stretch>
        </p:blipFill>
        <p:spPr>
          <a:xfrm>
            <a:off x="3543300" y="3440863"/>
            <a:ext cx="5105400" cy="3417137"/>
          </a:xfrm>
          <a:prstGeom prst="rect">
            <a:avLst/>
          </a:prstGeom>
        </p:spPr>
      </p:pic>
      <p:sp>
        <p:nvSpPr>
          <p:cNvPr id="11" name="TextBox 10">
            <a:extLst>
              <a:ext uri="{FF2B5EF4-FFF2-40B4-BE49-F238E27FC236}">
                <a16:creationId xmlns:a16="http://schemas.microsoft.com/office/drawing/2014/main" id="{573AF973-5BE9-4615-9603-9599EC47D36A}"/>
              </a:ext>
            </a:extLst>
          </p:cNvPr>
          <p:cNvSpPr txBox="1"/>
          <p:nvPr/>
        </p:nvSpPr>
        <p:spPr>
          <a:xfrm>
            <a:off x="2843507" y="1009130"/>
            <a:ext cx="6504986" cy="246221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BD45"/>
                </a:solidFill>
                <a:effectLst/>
                <a:uLnTx/>
                <a:uFillTx/>
                <a:latin typeface="iCiel Cadena" panose="02000503000000020004" pitchFamily="50" charset="0"/>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BD45"/>
                </a:solidFill>
                <a:effectLst/>
                <a:uLnTx/>
                <a:uFillTx/>
                <a:latin typeface="iCiel Cadena" panose="02000503000000020004" pitchFamily="50" charset="0"/>
                <a:ea typeface="+mn-ea"/>
                <a:cs typeface="+mn-cs"/>
              </a:rPr>
              <a:t>và hẹn gặp lại!</a:t>
            </a:r>
          </a:p>
        </p:txBody>
      </p:sp>
    </p:spTree>
    <p:extLst>
      <p:ext uri="{BB962C8B-B14F-4D97-AF65-F5344CB8AC3E}">
        <p14:creationId xmlns:p14="http://schemas.microsoft.com/office/powerpoint/2010/main" val="31812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2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2000">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14:bounceEnd="62000">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2000">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00"/>
                                </p:stCondLst>
                                <p:childTnLst>
                                  <p:par>
                                    <p:cTn id="14" presetID="53" presetClass="entr" presetSubtype="16" fill="hold" grpId="0" nodeType="afterEffect">
                                      <p:stCondLst>
                                        <p:cond delay="0"/>
                                      </p:stCondLst>
                                      <p:iterate type="lt">
                                        <p:tmPct val="12000"/>
                                      </p:iterate>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00"/>
                                </p:stCondLst>
                                <p:childTnLst>
                                  <p:par>
                                    <p:cTn id="14" presetID="53" presetClass="entr" presetSubtype="16" fill="hold" grpId="0" nodeType="afterEffect">
                                      <p:stCondLst>
                                        <p:cond delay="0"/>
                                      </p:stCondLst>
                                      <p:iterate type="lt">
                                        <p:tmPct val="12000"/>
                                      </p:iterate>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C1AD58-81FF-412F-8332-E32848B56AAE}"/>
              </a:ext>
            </a:extLst>
          </p:cNvPr>
          <p:cNvSpPr/>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 name="Picture 3">
            <a:extLst>
              <a:ext uri="{FF2B5EF4-FFF2-40B4-BE49-F238E27FC236}">
                <a16:creationId xmlns:a16="http://schemas.microsoft.com/office/drawing/2014/main" id="{77AC5B6D-9841-4DAA-B41B-2C19D91AEE0E}"/>
              </a:ext>
            </a:extLst>
          </p:cNvPr>
          <p:cNvPicPr>
            <a:picLocks noChangeAspect="1"/>
          </p:cNvPicPr>
          <p:nvPr/>
        </p:nvPicPr>
        <p:blipFill>
          <a:blip r:embed="rId2"/>
          <a:stretch>
            <a:fillRect/>
          </a:stretch>
        </p:blipFill>
        <p:spPr>
          <a:xfrm>
            <a:off x="0" y="1"/>
            <a:ext cx="12192000" cy="6857999"/>
          </a:xfrm>
          <a:prstGeom prst="rect">
            <a:avLst/>
          </a:prstGeom>
        </p:spPr>
      </p:pic>
      <p:grpSp>
        <p:nvGrpSpPr>
          <p:cNvPr id="6" name="Group 5">
            <a:extLst>
              <a:ext uri="{FF2B5EF4-FFF2-40B4-BE49-F238E27FC236}">
                <a16:creationId xmlns:a16="http://schemas.microsoft.com/office/drawing/2014/main" id="{04B537CC-9BDA-4DDD-9E0A-5C6081D1B106}"/>
              </a:ext>
            </a:extLst>
          </p:cNvPr>
          <p:cNvGrpSpPr/>
          <p:nvPr/>
        </p:nvGrpSpPr>
        <p:grpSpPr>
          <a:xfrm>
            <a:off x="914400" y="304800"/>
            <a:ext cx="10190942" cy="685801"/>
            <a:chOff x="776842" y="229731"/>
            <a:chExt cx="10190942" cy="685801"/>
          </a:xfrm>
        </p:grpSpPr>
        <p:sp>
          <p:nvSpPr>
            <p:cNvPr id="8" name="Rectangle: Rounded Corners 7">
              <a:extLst>
                <a:ext uri="{FF2B5EF4-FFF2-40B4-BE49-F238E27FC236}">
                  <a16:creationId xmlns:a16="http://schemas.microsoft.com/office/drawing/2014/main" id="{F7815E2C-2D4B-4177-9523-58FD0EAEC315}"/>
                </a:ext>
              </a:extLst>
            </p:cNvPr>
            <p:cNvSpPr/>
            <p:nvPr/>
          </p:nvSpPr>
          <p:spPr>
            <a:xfrm>
              <a:off x="838200" y="229731"/>
              <a:ext cx="10068052" cy="685801"/>
            </a:xfrm>
            <a:prstGeom prst="roundRect">
              <a:avLst>
                <a:gd name="adj" fmla="val 22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376D25B2-B5A1-4228-A9E1-8D6FBF1D6AA9}"/>
                </a:ext>
              </a:extLst>
            </p:cNvPr>
            <p:cNvSpPr txBox="1"/>
            <p:nvPr/>
          </p:nvSpPr>
          <p:spPr>
            <a:xfrm>
              <a:off x="776842" y="359683"/>
              <a:ext cx="23403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10" name="TextBox 9">
              <a:extLst>
                <a:ext uri="{FF2B5EF4-FFF2-40B4-BE49-F238E27FC236}">
                  <a16:creationId xmlns:a16="http://schemas.microsoft.com/office/drawing/2014/main" id="{4C7DD703-08A8-45F1-8CF5-72F2C236D0B6}"/>
                </a:ext>
              </a:extLst>
            </p:cNvPr>
            <p:cNvSpPr txBox="1"/>
            <p:nvPr/>
          </p:nvSpPr>
          <p:spPr>
            <a:xfrm>
              <a:off x="992489" y="326409"/>
              <a:ext cx="9975295" cy="49244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F0"/>
                  </a:solidFill>
                  <a:effectLst/>
                  <a:uLnTx/>
                  <a:uFillTx/>
                  <a:latin typeface="Calibri" panose="020F0502020204030204" pitchFamily="34" charset="0"/>
                  <a:ea typeface="+mn-ea"/>
                  <a:cs typeface="Calibri" panose="020F0502020204030204" pitchFamily="34" charset="0"/>
                </a:rPr>
                <a:t>1. Rau củ quả thu hoạch được trong một ngày của bác Năm</a:t>
              </a:r>
            </a:p>
          </p:txBody>
        </p:sp>
      </p:grpSp>
      <p:pic>
        <p:nvPicPr>
          <p:cNvPr id="11" name="Picture 10">
            <a:extLst>
              <a:ext uri="{FF2B5EF4-FFF2-40B4-BE49-F238E27FC236}">
                <a16:creationId xmlns:a16="http://schemas.microsoft.com/office/drawing/2014/main" id="{CD5BB488-5652-4CB2-8C3C-483EDD8D6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073" y="1532258"/>
            <a:ext cx="9843421" cy="4592575"/>
          </a:xfrm>
          <a:prstGeom prst="rect">
            <a:avLst/>
          </a:prstGeom>
        </p:spPr>
      </p:pic>
    </p:spTree>
    <p:extLst>
      <p:ext uri="{BB962C8B-B14F-4D97-AF65-F5344CB8AC3E}">
        <p14:creationId xmlns:p14="http://schemas.microsoft.com/office/powerpoint/2010/main" val="56900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5000">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5951FC-0D9F-4283-9774-D7B021D6FD9F}"/>
              </a:ext>
            </a:extLst>
          </p:cNvPr>
          <p:cNvSpPr/>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6" name="Picture 25">
            <a:extLst>
              <a:ext uri="{FF2B5EF4-FFF2-40B4-BE49-F238E27FC236}">
                <a16:creationId xmlns:a16="http://schemas.microsoft.com/office/drawing/2014/main" id="{D8A1079B-FFB6-47A9-97FD-270B0B2D60F2}"/>
              </a:ext>
            </a:extLst>
          </p:cNvPr>
          <p:cNvPicPr>
            <a:picLocks noChangeAspect="1"/>
          </p:cNvPicPr>
          <p:nvPr/>
        </p:nvPicPr>
        <p:blipFill>
          <a:blip r:embed="rId3"/>
          <a:stretch>
            <a:fillRect/>
          </a:stretch>
        </p:blipFill>
        <p:spPr>
          <a:xfrm>
            <a:off x="4823" y="1"/>
            <a:ext cx="12192000" cy="6857999"/>
          </a:xfrm>
          <a:prstGeom prst="rect">
            <a:avLst/>
          </a:prstGeom>
        </p:spPr>
      </p:pic>
      <p:grpSp>
        <p:nvGrpSpPr>
          <p:cNvPr id="22" name="Group 21">
            <a:extLst>
              <a:ext uri="{FF2B5EF4-FFF2-40B4-BE49-F238E27FC236}">
                <a16:creationId xmlns:a16="http://schemas.microsoft.com/office/drawing/2014/main" id="{B28829DA-EBA2-439E-9E3D-467006894AE8}"/>
              </a:ext>
            </a:extLst>
          </p:cNvPr>
          <p:cNvGrpSpPr/>
          <p:nvPr/>
        </p:nvGrpSpPr>
        <p:grpSpPr>
          <a:xfrm>
            <a:off x="228600" y="304800"/>
            <a:ext cx="11734800" cy="1295400"/>
            <a:chOff x="228600" y="304800"/>
            <a:chExt cx="11734800" cy="1295400"/>
          </a:xfrm>
        </p:grpSpPr>
        <p:sp>
          <p:nvSpPr>
            <p:cNvPr id="4" name="Rectangle: Rounded Corners 3">
              <a:extLst>
                <a:ext uri="{FF2B5EF4-FFF2-40B4-BE49-F238E27FC236}">
                  <a16:creationId xmlns:a16="http://schemas.microsoft.com/office/drawing/2014/main" id="{ACAB1D43-5F31-4F70-9C12-51DF5438F26C}"/>
                </a:ext>
              </a:extLst>
            </p:cNvPr>
            <p:cNvSpPr/>
            <p:nvPr/>
          </p:nvSpPr>
          <p:spPr>
            <a:xfrm>
              <a:off x="228600" y="304800"/>
              <a:ext cx="117348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0A537BE7-8636-463A-A049-65BB16D37AA9}"/>
                </a:ext>
              </a:extLst>
            </p:cNvPr>
            <p:cNvSpPr txBox="1"/>
            <p:nvPr/>
          </p:nvSpPr>
          <p:spPr>
            <a:xfrm>
              <a:off x="533400" y="521614"/>
              <a:ext cx="10972800" cy="86177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5565"/>
                  </a:solidFill>
                  <a:effectLst/>
                  <a:uLnTx/>
                  <a:uFillTx/>
                  <a:latin typeface="#9Slide02 Noi dung dai"/>
                  <a:ea typeface="+mn-ea"/>
                  <a:cs typeface="+mn-cs"/>
                </a:rPr>
                <a:t>a. Đếm số rau củ mỗi loại. Đặt       vào bảng ( Mỗi     thể hiện 1 củ quả) </a:t>
              </a:r>
            </a:p>
          </p:txBody>
        </p:sp>
        <p:sp>
          <p:nvSpPr>
            <p:cNvPr id="17" name="Cube 16">
              <a:extLst>
                <a:ext uri="{FF2B5EF4-FFF2-40B4-BE49-F238E27FC236}">
                  <a16:creationId xmlns:a16="http://schemas.microsoft.com/office/drawing/2014/main" id="{46759A85-1B56-411F-B097-019D7F24BF69}"/>
                </a:ext>
              </a:extLst>
            </p:cNvPr>
            <p:cNvSpPr/>
            <p:nvPr/>
          </p:nvSpPr>
          <p:spPr>
            <a:xfrm>
              <a:off x="5708477" y="509213"/>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5" name="Cube 24">
              <a:extLst>
                <a:ext uri="{FF2B5EF4-FFF2-40B4-BE49-F238E27FC236}">
                  <a16:creationId xmlns:a16="http://schemas.microsoft.com/office/drawing/2014/main" id="{84E9708F-230C-474C-8420-65B736C71AD2}"/>
                </a:ext>
              </a:extLst>
            </p:cNvPr>
            <p:cNvSpPr/>
            <p:nvPr/>
          </p:nvSpPr>
          <p:spPr>
            <a:xfrm>
              <a:off x="8902778" y="496213"/>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6" name="Rectangle: Rounded Corners 5">
            <a:extLst>
              <a:ext uri="{FF2B5EF4-FFF2-40B4-BE49-F238E27FC236}">
                <a16:creationId xmlns:a16="http://schemas.microsoft.com/office/drawing/2014/main" id="{58C21ECE-11B9-4AF4-A16E-38499C30F940}"/>
              </a:ext>
            </a:extLst>
          </p:cNvPr>
          <p:cNvSpPr/>
          <p:nvPr/>
        </p:nvSpPr>
        <p:spPr>
          <a:xfrm>
            <a:off x="228600" y="1817014"/>
            <a:ext cx="11734800" cy="4812386"/>
          </a:xfrm>
          <a:prstGeom prst="roundRect">
            <a:avLst>
              <a:gd name="adj" fmla="val 79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3" name="Picture 22">
            <a:extLst>
              <a:ext uri="{FF2B5EF4-FFF2-40B4-BE49-F238E27FC236}">
                <a16:creationId xmlns:a16="http://schemas.microsoft.com/office/drawing/2014/main" id="{218B60FC-8C86-44C7-A9E4-5161C6FEDC0C}"/>
              </a:ext>
            </a:extLst>
          </p:cNvPr>
          <p:cNvPicPr>
            <a:picLocks noChangeAspect="1"/>
          </p:cNvPicPr>
          <p:nvPr/>
        </p:nvPicPr>
        <p:blipFill>
          <a:blip r:embed="rId4"/>
          <a:stretch>
            <a:fillRect/>
          </a:stretch>
        </p:blipFill>
        <p:spPr>
          <a:xfrm>
            <a:off x="1190914" y="2514600"/>
            <a:ext cx="9858086" cy="3426249"/>
          </a:xfrm>
          <a:prstGeom prst="rect">
            <a:avLst/>
          </a:prstGeom>
        </p:spPr>
      </p:pic>
      <p:sp>
        <p:nvSpPr>
          <p:cNvPr id="13" name="TextBox 12">
            <a:extLst>
              <a:ext uri="{FF2B5EF4-FFF2-40B4-BE49-F238E27FC236}">
                <a16:creationId xmlns:a16="http://schemas.microsoft.com/office/drawing/2014/main" id="{734F5A98-2586-401C-98E9-28F47E3EFAFE}"/>
              </a:ext>
            </a:extLst>
          </p:cNvPr>
          <p:cNvSpPr txBox="1"/>
          <p:nvPr/>
        </p:nvSpPr>
        <p:spPr>
          <a:xfrm>
            <a:off x="2438400" y="5189813"/>
            <a:ext cx="97142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BE56"/>
                </a:solidFill>
                <a:effectLst/>
                <a:uLnTx/>
                <a:uFillTx/>
                <a:latin typeface="iCiel Cadena" panose="02000503000000020004" pitchFamily="50" charset="0"/>
                <a:ea typeface="+mn-ea"/>
                <a:cs typeface="+mn-cs"/>
              </a:rPr>
              <a:t>Bắp cải</a:t>
            </a:r>
          </a:p>
        </p:txBody>
      </p:sp>
      <p:sp>
        <p:nvSpPr>
          <p:cNvPr id="14" name="TextBox 13">
            <a:extLst>
              <a:ext uri="{FF2B5EF4-FFF2-40B4-BE49-F238E27FC236}">
                <a16:creationId xmlns:a16="http://schemas.microsoft.com/office/drawing/2014/main" id="{CB82247D-A0D5-4655-97F1-E3B7B568D96B}"/>
              </a:ext>
            </a:extLst>
          </p:cNvPr>
          <p:cNvSpPr txBox="1"/>
          <p:nvPr/>
        </p:nvSpPr>
        <p:spPr>
          <a:xfrm>
            <a:off x="4495800" y="5189813"/>
            <a:ext cx="85279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5E69"/>
                </a:solidFill>
                <a:effectLst/>
                <a:uLnTx/>
                <a:uFillTx/>
                <a:latin typeface="iCiel Cadena" panose="02000503000000020004" pitchFamily="50" charset="0"/>
                <a:ea typeface="+mn-ea"/>
                <a:cs typeface="+mn-cs"/>
              </a:rPr>
              <a:t>Cà tím</a:t>
            </a:r>
          </a:p>
        </p:txBody>
      </p:sp>
      <p:sp>
        <p:nvSpPr>
          <p:cNvPr id="15" name="TextBox 14">
            <a:extLst>
              <a:ext uri="{FF2B5EF4-FFF2-40B4-BE49-F238E27FC236}">
                <a16:creationId xmlns:a16="http://schemas.microsoft.com/office/drawing/2014/main" id="{6EFDB691-707A-4024-950A-776DD41507FA}"/>
              </a:ext>
            </a:extLst>
          </p:cNvPr>
          <p:cNvSpPr txBox="1"/>
          <p:nvPr/>
        </p:nvSpPr>
        <p:spPr>
          <a:xfrm>
            <a:off x="7336595" y="5200000"/>
            <a:ext cx="103797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BE56"/>
                </a:solidFill>
                <a:effectLst/>
                <a:uLnTx/>
                <a:uFillTx/>
                <a:latin typeface="iCiel Cadena" panose="02000503000000020004" pitchFamily="50" charset="0"/>
                <a:ea typeface="+mn-ea"/>
                <a:cs typeface="+mn-cs"/>
              </a:rPr>
              <a:t>Cà chua</a:t>
            </a:r>
          </a:p>
        </p:txBody>
      </p:sp>
      <p:sp>
        <p:nvSpPr>
          <p:cNvPr id="16" name="TextBox 15">
            <a:extLst>
              <a:ext uri="{FF2B5EF4-FFF2-40B4-BE49-F238E27FC236}">
                <a16:creationId xmlns:a16="http://schemas.microsoft.com/office/drawing/2014/main" id="{815B1E5A-9C45-40F3-8FAF-78FD2A0C0381}"/>
              </a:ext>
            </a:extLst>
          </p:cNvPr>
          <p:cNvSpPr txBox="1"/>
          <p:nvPr/>
        </p:nvSpPr>
        <p:spPr>
          <a:xfrm>
            <a:off x="9690020" y="5200000"/>
            <a:ext cx="91050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5E69"/>
                </a:solidFill>
                <a:effectLst/>
                <a:uLnTx/>
                <a:uFillTx/>
                <a:latin typeface="iCiel Cadena" panose="02000503000000020004" pitchFamily="50" charset="0"/>
                <a:ea typeface="+mn-ea"/>
                <a:cs typeface="+mn-cs"/>
              </a:rPr>
              <a:t>Su hào</a:t>
            </a:r>
          </a:p>
        </p:txBody>
      </p:sp>
      <p:grpSp>
        <p:nvGrpSpPr>
          <p:cNvPr id="20" name="Group 19">
            <a:extLst>
              <a:ext uri="{FF2B5EF4-FFF2-40B4-BE49-F238E27FC236}">
                <a16:creationId xmlns:a16="http://schemas.microsoft.com/office/drawing/2014/main" id="{6D8BACB0-D899-456A-A2B5-736F6F1016D7}"/>
              </a:ext>
            </a:extLst>
          </p:cNvPr>
          <p:cNvGrpSpPr/>
          <p:nvPr/>
        </p:nvGrpSpPr>
        <p:grpSpPr>
          <a:xfrm>
            <a:off x="4178007" y="6065520"/>
            <a:ext cx="3707746" cy="411480"/>
            <a:chOff x="4178007" y="6034837"/>
            <a:chExt cx="3707746" cy="411480"/>
          </a:xfrm>
        </p:grpSpPr>
        <p:sp>
          <p:nvSpPr>
            <p:cNvPr id="19" name="TextBox 18">
              <a:extLst>
                <a:ext uri="{FF2B5EF4-FFF2-40B4-BE49-F238E27FC236}">
                  <a16:creationId xmlns:a16="http://schemas.microsoft.com/office/drawing/2014/main" id="{61437B54-071A-46E2-859A-2CD0FC80A4A7}"/>
                </a:ext>
              </a:extLst>
            </p:cNvPr>
            <p:cNvSpPr txBox="1"/>
            <p:nvPr/>
          </p:nvSpPr>
          <p:spPr>
            <a:xfrm>
              <a:off x="4178007" y="6076985"/>
              <a:ext cx="370774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Mỗi         thể hiện một củ, quả</a:t>
              </a:r>
            </a:p>
          </p:txBody>
        </p:sp>
        <p:sp>
          <p:nvSpPr>
            <p:cNvPr id="18" name="Cube 17">
              <a:extLst>
                <a:ext uri="{FF2B5EF4-FFF2-40B4-BE49-F238E27FC236}">
                  <a16:creationId xmlns:a16="http://schemas.microsoft.com/office/drawing/2014/main" id="{FF541CB6-475C-4FFB-9401-54F2DAD271EF}"/>
                </a:ext>
              </a:extLst>
            </p:cNvPr>
            <p:cNvSpPr/>
            <p:nvPr/>
          </p:nvSpPr>
          <p:spPr>
            <a:xfrm>
              <a:off x="4770120" y="603483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1" name="TextBox 20">
            <a:extLst>
              <a:ext uri="{FF2B5EF4-FFF2-40B4-BE49-F238E27FC236}">
                <a16:creationId xmlns:a16="http://schemas.microsoft.com/office/drawing/2014/main" id="{94F69432-602C-47BA-9609-0A891F6A600E}"/>
              </a:ext>
            </a:extLst>
          </p:cNvPr>
          <p:cNvSpPr txBox="1"/>
          <p:nvPr/>
        </p:nvSpPr>
        <p:spPr>
          <a:xfrm>
            <a:off x="3094384" y="1981200"/>
            <a:ext cx="6003246"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Rau của thu hoạch ở vườn nhà bác Năm</a:t>
            </a:r>
          </a:p>
        </p:txBody>
      </p:sp>
      <p:pic>
        <p:nvPicPr>
          <p:cNvPr id="7" name="Picture 6">
            <a:extLst>
              <a:ext uri="{FF2B5EF4-FFF2-40B4-BE49-F238E27FC236}">
                <a16:creationId xmlns:a16="http://schemas.microsoft.com/office/drawing/2014/main" id="{22BA085F-2291-4ECD-8760-ADFAFD61B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008" y="5099640"/>
            <a:ext cx="691781" cy="513699"/>
          </a:xfrm>
          <a:prstGeom prst="rect">
            <a:avLst/>
          </a:prstGeom>
        </p:spPr>
      </p:pic>
      <p:pic>
        <p:nvPicPr>
          <p:cNvPr id="27" name="Picture 26">
            <a:extLst>
              <a:ext uri="{FF2B5EF4-FFF2-40B4-BE49-F238E27FC236}">
                <a16:creationId xmlns:a16="http://schemas.microsoft.com/office/drawing/2014/main" id="{6557CE31-AF31-4901-8911-0A7465936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9926" y="5195701"/>
            <a:ext cx="431778" cy="446667"/>
          </a:xfrm>
          <a:prstGeom prst="rect">
            <a:avLst/>
          </a:prstGeom>
        </p:spPr>
      </p:pic>
      <p:pic>
        <p:nvPicPr>
          <p:cNvPr id="29" name="Picture 28">
            <a:extLst>
              <a:ext uri="{FF2B5EF4-FFF2-40B4-BE49-F238E27FC236}">
                <a16:creationId xmlns:a16="http://schemas.microsoft.com/office/drawing/2014/main" id="{52EBD37E-D9E8-4912-8261-2C27700E93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3579" y="4958317"/>
            <a:ext cx="299127" cy="655022"/>
          </a:xfrm>
          <a:prstGeom prst="rect">
            <a:avLst/>
          </a:prstGeom>
        </p:spPr>
      </p:pic>
      <p:pic>
        <p:nvPicPr>
          <p:cNvPr id="31" name="Picture 30">
            <a:extLst>
              <a:ext uri="{FF2B5EF4-FFF2-40B4-BE49-F238E27FC236}">
                <a16:creationId xmlns:a16="http://schemas.microsoft.com/office/drawing/2014/main" id="{6B5ADDE5-3581-4352-814C-1DAC985F68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6458" y="4903862"/>
            <a:ext cx="644962" cy="738506"/>
          </a:xfrm>
          <a:prstGeom prst="rect">
            <a:avLst/>
          </a:prstGeom>
        </p:spPr>
      </p:pic>
      <p:pic>
        <p:nvPicPr>
          <p:cNvPr id="32" name="Picture 31">
            <a:extLst>
              <a:ext uri="{FF2B5EF4-FFF2-40B4-BE49-F238E27FC236}">
                <a16:creationId xmlns:a16="http://schemas.microsoft.com/office/drawing/2014/main" id="{869D01BE-3B47-43E4-8E68-AE4C08E157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1407" y="1019038"/>
            <a:ext cx="2491252" cy="1162326"/>
          </a:xfrm>
          <a:prstGeom prst="rect">
            <a:avLst/>
          </a:prstGeom>
        </p:spPr>
      </p:pic>
      <p:sp>
        <p:nvSpPr>
          <p:cNvPr id="39" name="Cube 38">
            <a:extLst>
              <a:ext uri="{FF2B5EF4-FFF2-40B4-BE49-F238E27FC236}">
                <a16:creationId xmlns:a16="http://schemas.microsoft.com/office/drawing/2014/main" id="{EFEEFA17-F71F-43DE-BABE-E212A08E35E6}"/>
              </a:ext>
            </a:extLst>
          </p:cNvPr>
          <p:cNvSpPr/>
          <p:nvPr/>
        </p:nvSpPr>
        <p:spPr>
          <a:xfrm>
            <a:off x="1734094" y="421108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0" name="Cube 39">
            <a:extLst>
              <a:ext uri="{FF2B5EF4-FFF2-40B4-BE49-F238E27FC236}">
                <a16:creationId xmlns:a16="http://schemas.microsoft.com/office/drawing/2014/main" id="{9713453B-F336-4BDB-92E8-85F76AAFBB37}"/>
              </a:ext>
            </a:extLst>
          </p:cNvPr>
          <p:cNvSpPr/>
          <p:nvPr/>
        </p:nvSpPr>
        <p:spPr>
          <a:xfrm>
            <a:off x="1743385" y="376268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Cube 40">
            <a:extLst>
              <a:ext uri="{FF2B5EF4-FFF2-40B4-BE49-F238E27FC236}">
                <a16:creationId xmlns:a16="http://schemas.microsoft.com/office/drawing/2014/main" id="{D8B635FE-25E5-44C5-BE16-30CD6468F321}"/>
              </a:ext>
            </a:extLst>
          </p:cNvPr>
          <p:cNvSpPr/>
          <p:nvPr/>
        </p:nvSpPr>
        <p:spPr>
          <a:xfrm>
            <a:off x="1753823" y="3269032"/>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Cube 41">
            <a:extLst>
              <a:ext uri="{FF2B5EF4-FFF2-40B4-BE49-F238E27FC236}">
                <a16:creationId xmlns:a16="http://schemas.microsoft.com/office/drawing/2014/main" id="{DCA85206-51B4-40B7-A32A-E87FF57D3C43}"/>
              </a:ext>
            </a:extLst>
          </p:cNvPr>
          <p:cNvSpPr/>
          <p:nvPr/>
        </p:nvSpPr>
        <p:spPr>
          <a:xfrm>
            <a:off x="2353242" y="400534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3" name="Cube 42">
            <a:extLst>
              <a:ext uri="{FF2B5EF4-FFF2-40B4-BE49-F238E27FC236}">
                <a16:creationId xmlns:a16="http://schemas.microsoft.com/office/drawing/2014/main" id="{0E955C57-9591-413C-9C8B-604077295B9F}"/>
              </a:ext>
            </a:extLst>
          </p:cNvPr>
          <p:cNvSpPr/>
          <p:nvPr/>
        </p:nvSpPr>
        <p:spPr>
          <a:xfrm>
            <a:off x="2362782" y="3450814"/>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Cube 43">
            <a:extLst>
              <a:ext uri="{FF2B5EF4-FFF2-40B4-BE49-F238E27FC236}">
                <a16:creationId xmlns:a16="http://schemas.microsoft.com/office/drawing/2014/main" id="{9B4C002C-8286-4848-9091-1B96D2089812}"/>
              </a:ext>
            </a:extLst>
          </p:cNvPr>
          <p:cNvSpPr/>
          <p:nvPr/>
        </p:nvSpPr>
        <p:spPr>
          <a:xfrm>
            <a:off x="4112403" y="421108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Cube 44">
            <a:extLst>
              <a:ext uri="{FF2B5EF4-FFF2-40B4-BE49-F238E27FC236}">
                <a16:creationId xmlns:a16="http://schemas.microsoft.com/office/drawing/2014/main" id="{EC1E9D86-EF0D-4778-97AB-D819DB4A826C}"/>
              </a:ext>
            </a:extLst>
          </p:cNvPr>
          <p:cNvSpPr/>
          <p:nvPr/>
        </p:nvSpPr>
        <p:spPr>
          <a:xfrm>
            <a:off x="4121694" y="376268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6" name="Cube 45">
            <a:extLst>
              <a:ext uri="{FF2B5EF4-FFF2-40B4-BE49-F238E27FC236}">
                <a16:creationId xmlns:a16="http://schemas.microsoft.com/office/drawing/2014/main" id="{2C05909D-1BDC-477A-A753-6BC3EA49C50E}"/>
              </a:ext>
            </a:extLst>
          </p:cNvPr>
          <p:cNvSpPr/>
          <p:nvPr/>
        </p:nvSpPr>
        <p:spPr>
          <a:xfrm>
            <a:off x="4132132" y="3269032"/>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7" name="Cube 46">
            <a:extLst>
              <a:ext uri="{FF2B5EF4-FFF2-40B4-BE49-F238E27FC236}">
                <a16:creationId xmlns:a16="http://schemas.microsoft.com/office/drawing/2014/main" id="{276582F6-852A-433F-88BF-ABAD1EA9D243}"/>
              </a:ext>
            </a:extLst>
          </p:cNvPr>
          <p:cNvSpPr/>
          <p:nvPr/>
        </p:nvSpPr>
        <p:spPr>
          <a:xfrm>
            <a:off x="4747660" y="417416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Cube 47">
            <a:extLst>
              <a:ext uri="{FF2B5EF4-FFF2-40B4-BE49-F238E27FC236}">
                <a16:creationId xmlns:a16="http://schemas.microsoft.com/office/drawing/2014/main" id="{869BC01D-8890-46D0-8817-8B557167C396}"/>
              </a:ext>
            </a:extLst>
          </p:cNvPr>
          <p:cNvSpPr/>
          <p:nvPr/>
        </p:nvSpPr>
        <p:spPr>
          <a:xfrm>
            <a:off x="4770120" y="3725003"/>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9" name="Cube 48">
            <a:extLst>
              <a:ext uri="{FF2B5EF4-FFF2-40B4-BE49-F238E27FC236}">
                <a16:creationId xmlns:a16="http://schemas.microsoft.com/office/drawing/2014/main" id="{79B2D69B-73E0-44ED-A57C-EBB0EECA491B}"/>
              </a:ext>
            </a:extLst>
          </p:cNvPr>
          <p:cNvSpPr/>
          <p:nvPr/>
        </p:nvSpPr>
        <p:spPr>
          <a:xfrm>
            <a:off x="4800777" y="325976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0" name="Cube 49">
            <a:extLst>
              <a:ext uri="{FF2B5EF4-FFF2-40B4-BE49-F238E27FC236}">
                <a16:creationId xmlns:a16="http://schemas.microsoft.com/office/drawing/2014/main" id="{8ADFFAD2-6D62-4F6E-87E2-E92AEE10B6A8}"/>
              </a:ext>
            </a:extLst>
          </p:cNvPr>
          <p:cNvSpPr/>
          <p:nvPr/>
        </p:nvSpPr>
        <p:spPr>
          <a:xfrm>
            <a:off x="6839210" y="4196393"/>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Cube 50">
            <a:extLst>
              <a:ext uri="{FF2B5EF4-FFF2-40B4-BE49-F238E27FC236}">
                <a16:creationId xmlns:a16="http://schemas.microsoft.com/office/drawing/2014/main" id="{27220307-D813-4D4F-9FB6-BFBA16B2F1B8}"/>
              </a:ext>
            </a:extLst>
          </p:cNvPr>
          <p:cNvSpPr/>
          <p:nvPr/>
        </p:nvSpPr>
        <p:spPr>
          <a:xfrm>
            <a:off x="6848501" y="3747994"/>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Cube 51">
            <a:extLst>
              <a:ext uri="{FF2B5EF4-FFF2-40B4-BE49-F238E27FC236}">
                <a16:creationId xmlns:a16="http://schemas.microsoft.com/office/drawing/2014/main" id="{B9600D0F-6847-46CD-A823-E7092F6C2529}"/>
              </a:ext>
            </a:extLst>
          </p:cNvPr>
          <p:cNvSpPr/>
          <p:nvPr/>
        </p:nvSpPr>
        <p:spPr>
          <a:xfrm>
            <a:off x="6858939" y="325433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3" name="Cube 52">
            <a:extLst>
              <a:ext uri="{FF2B5EF4-FFF2-40B4-BE49-F238E27FC236}">
                <a16:creationId xmlns:a16="http://schemas.microsoft.com/office/drawing/2014/main" id="{72D493E2-41D8-405D-997A-751DB6D65439}"/>
              </a:ext>
            </a:extLst>
          </p:cNvPr>
          <p:cNvSpPr/>
          <p:nvPr/>
        </p:nvSpPr>
        <p:spPr>
          <a:xfrm>
            <a:off x="7474467" y="4159474"/>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4" name="Cube 53">
            <a:extLst>
              <a:ext uri="{FF2B5EF4-FFF2-40B4-BE49-F238E27FC236}">
                <a16:creationId xmlns:a16="http://schemas.microsoft.com/office/drawing/2014/main" id="{C9515629-4F2B-4794-8E8B-B9B126BD0D2D}"/>
              </a:ext>
            </a:extLst>
          </p:cNvPr>
          <p:cNvSpPr/>
          <p:nvPr/>
        </p:nvSpPr>
        <p:spPr>
          <a:xfrm>
            <a:off x="7496927" y="3710309"/>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Cube 54">
            <a:extLst>
              <a:ext uri="{FF2B5EF4-FFF2-40B4-BE49-F238E27FC236}">
                <a16:creationId xmlns:a16="http://schemas.microsoft.com/office/drawing/2014/main" id="{FD8BFBA8-0559-4BA9-AE60-3140A9F82A73}"/>
              </a:ext>
            </a:extLst>
          </p:cNvPr>
          <p:cNvSpPr/>
          <p:nvPr/>
        </p:nvSpPr>
        <p:spPr>
          <a:xfrm>
            <a:off x="7527584" y="3245074"/>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6" name="Cube 55">
            <a:extLst>
              <a:ext uri="{FF2B5EF4-FFF2-40B4-BE49-F238E27FC236}">
                <a16:creationId xmlns:a16="http://schemas.microsoft.com/office/drawing/2014/main" id="{5A7C3982-486C-4785-9840-1F2C3E3395AB}"/>
              </a:ext>
            </a:extLst>
          </p:cNvPr>
          <p:cNvSpPr/>
          <p:nvPr/>
        </p:nvSpPr>
        <p:spPr>
          <a:xfrm>
            <a:off x="7544966" y="2795909"/>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7" name="Cube 56">
            <a:extLst>
              <a:ext uri="{FF2B5EF4-FFF2-40B4-BE49-F238E27FC236}">
                <a16:creationId xmlns:a16="http://schemas.microsoft.com/office/drawing/2014/main" id="{3FFDBBBF-F7A9-4822-81C6-1E6A8AD7AA9A}"/>
              </a:ext>
            </a:extLst>
          </p:cNvPr>
          <p:cNvSpPr/>
          <p:nvPr/>
        </p:nvSpPr>
        <p:spPr>
          <a:xfrm>
            <a:off x="9308132" y="4243342"/>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8" name="Cube 57">
            <a:extLst>
              <a:ext uri="{FF2B5EF4-FFF2-40B4-BE49-F238E27FC236}">
                <a16:creationId xmlns:a16="http://schemas.microsoft.com/office/drawing/2014/main" id="{D2F7C093-6402-4620-8292-7DDF7991D7ED}"/>
              </a:ext>
            </a:extLst>
          </p:cNvPr>
          <p:cNvSpPr/>
          <p:nvPr/>
        </p:nvSpPr>
        <p:spPr>
          <a:xfrm>
            <a:off x="9317423" y="3794943"/>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9" name="Cube 58">
            <a:extLst>
              <a:ext uri="{FF2B5EF4-FFF2-40B4-BE49-F238E27FC236}">
                <a16:creationId xmlns:a16="http://schemas.microsoft.com/office/drawing/2014/main" id="{26EC2407-DBA8-474A-87EA-87DFBDEE887A}"/>
              </a:ext>
            </a:extLst>
          </p:cNvPr>
          <p:cNvSpPr/>
          <p:nvPr/>
        </p:nvSpPr>
        <p:spPr>
          <a:xfrm>
            <a:off x="9327861" y="330128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0" name="Cube 59">
            <a:extLst>
              <a:ext uri="{FF2B5EF4-FFF2-40B4-BE49-F238E27FC236}">
                <a16:creationId xmlns:a16="http://schemas.microsoft.com/office/drawing/2014/main" id="{E632E377-686F-46E4-A176-C1F0FBF94045}"/>
              </a:ext>
            </a:extLst>
          </p:cNvPr>
          <p:cNvSpPr/>
          <p:nvPr/>
        </p:nvSpPr>
        <p:spPr>
          <a:xfrm>
            <a:off x="9331490" y="2840955"/>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1" name="Cube 60">
            <a:extLst>
              <a:ext uri="{FF2B5EF4-FFF2-40B4-BE49-F238E27FC236}">
                <a16:creationId xmlns:a16="http://schemas.microsoft.com/office/drawing/2014/main" id="{2CF3AEA8-1040-470A-84E2-A970EB009A9D}"/>
              </a:ext>
            </a:extLst>
          </p:cNvPr>
          <p:cNvSpPr/>
          <p:nvPr/>
        </p:nvSpPr>
        <p:spPr>
          <a:xfrm>
            <a:off x="9980363" y="422320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2" name="Cube 61">
            <a:extLst>
              <a:ext uri="{FF2B5EF4-FFF2-40B4-BE49-F238E27FC236}">
                <a16:creationId xmlns:a16="http://schemas.microsoft.com/office/drawing/2014/main" id="{ED403DC2-BFA3-442B-B504-578D28069379}"/>
              </a:ext>
            </a:extLst>
          </p:cNvPr>
          <p:cNvSpPr/>
          <p:nvPr/>
        </p:nvSpPr>
        <p:spPr>
          <a:xfrm>
            <a:off x="9990801" y="3760471"/>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3" name="Cube 62">
            <a:extLst>
              <a:ext uri="{FF2B5EF4-FFF2-40B4-BE49-F238E27FC236}">
                <a16:creationId xmlns:a16="http://schemas.microsoft.com/office/drawing/2014/main" id="{66073D85-3A87-4A28-B603-41990C027DE2}"/>
              </a:ext>
            </a:extLst>
          </p:cNvPr>
          <p:cNvSpPr/>
          <p:nvPr/>
        </p:nvSpPr>
        <p:spPr>
          <a:xfrm>
            <a:off x="10005897" y="3292546"/>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4" name="Cube 63">
            <a:extLst>
              <a:ext uri="{FF2B5EF4-FFF2-40B4-BE49-F238E27FC236}">
                <a16:creationId xmlns:a16="http://schemas.microsoft.com/office/drawing/2014/main" id="{DA03406F-D19A-4E4B-93CB-A56AE795ACB3}"/>
              </a:ext>
            </a:extLst>
          </p:cNvPr>
          <p:cNvSpPr/>
          <p:nvPr/>
        </p:nvSpPr>
        <p:spPr>
          <a:xfrm>
            <a:off x="10005897" y="279995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38028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2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2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arn(inVertical)">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inVertical)">
                                          <p:cBhvr>
                                            <p:cTn id="48" dur="500"/>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arn(inVertical)">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barn(inVertical)">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arn(inVertical)">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barn(inVertical)">
                                          <p:cBhvr>
                                            <p:cTn id="68" dur="5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barn(inVertical)">
                                          <p:cBhvr>
                                            <p:cTn id="73" dur="500"/>
                                            <p:tgtEl>
                                              <p:spTgt spid="5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barn(inVertical)">
                                          <p:cBhvr>
                                            <p:cTn id="78" dur="500"/>
                                            <p:tgtEl>
                                              <p:spTgt spid="5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barn(inVertical)">
                                          <p:cBhvr>
                                            <p:cTn id="83" dur="500"/>
                                            <p:tgtEl>
                                              <p:spTgt spid="5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barn(inVertical)">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barn(inVertical)">
                                          <p:cBhvr>
                                            <p:cTn id="93" dur="500"/>
                                            <p:tgtEl>
                                              <p:spTgt spid="55"/>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barn(inVertical)">
                                          <p:cBhvr>
                                            <p:cTn id="98" dur="500"/>
                                            <p:tgtEl>
                                              <p:spTgt spid="5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barn(inVertical)">
                                          <p:cBhvr>
                                            <p:cTn id="103" dur="500"/>
                                            <p:tgtEl>
                                              <p:spTgt spid="57"/>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barn(inVertical)">
                                          <p:cBhvr>
                                            <p:cTn id="108" dur="500"/>
                                            <p:tgtEl>
                                              <p:spTgt spid="58"/>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barn(inVertical)">
                                          <p:cBhvr>
                                            <p:cTn id="113" dur="500"/>
                                            <p:tgtEl>
                                              <p:spTgt spid="59"/>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0"/>
                                            </p:tgtEl>
                                            <p:attrNameLst>
                                              <p:attrName>style.visibility</p:attrName>
                                            </p:attrNameLst>
                                          </p:cBhvr>
                                          <p:to>
                                            <p:strVal val="visible"/>
                                          </p:to>
                                        </p:set>
                                        <p:animEffect transition="in" filter="barn(inVertical)">
                                          <p:cBhvr>
                                            <p:cTn id="118" dur="500"/>
                                            <p:tgtEl>
                                              <p:spTgt spid="60"/>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barn(inVertical)">
                                          <p:cBhvr>
                                            <p:cTn id="123" dur="500"/>
                                            <p:tgtEl>
                                              <p:spTgt spid="61"/>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62"/>
                                            </p:tgtEl>
                                            <p:attrNameLst>
                                              <p:attrName>style.visibility</p:attrName>
                                            </p:attrNameLst>
                                          </p:cBhvr>
                                          <p:to>
                                            <p:strVal val="visible"/>
                                          </p:to>
                                        </p:set>
                                        <p:animEffect transition="in" filter="barn(inVertical)">
                                          <p:cBhvr>
                                            <p:cTn id="128" dur="500"/>
                                            <p:tgtEl>
                                              <p:spTgt spid="62"/>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63"/>
                                            </p:tgtEl>
                                            <p:attrNameLst>
                                              <p:attrName>style.visibility</p:attrName>
                                            </p:attrNameLst>
                                          </p:cBhvr>
                                          <p:to>
                                            <p:strVal val="visible"/>
                                          </p:to>
                                        </p:set>
                                        <p:animEffect transition="in" filter="barn(inVertical)">
                                          <p:cBhvr>
                                            <p:cTn id="133" dur="500"/>
                                            <p:tgtEl>
                                              <p:spTgt spid="63"/>
                                            </p:tgtEl>
                                          </p:cBhvr>
                                        </p:animEffect>
                                      </p:childTnLst>
                                    </p:cTn>
                                  </p:par>
                                </p:childTnLst>
                              </p:cTn>
                            </p:par>
                          </p:childTnLst>
                        </p:cTn>
                      </p:par>
                      <p:par>
                        <p:cTn id="134" fill="hold">
                          <p:stCondLst>
                            <p:cond delay="indefinite"/>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64"/>
                                            </p:tgtEl>
                                            <p:attrNameLst>
                                              <p:attrName>style.visibility</p:attrName>
                                            </p:attrNameLst>
                                          </p:cBhvr>
                                          <p:to>
                                            <p:strVal val="visible"/>
                                          </p:to>
                                        </p:set>
                                        <p:animEffect transition="in" filter="barn(inVertical)">
                                          <p:cBhvr>
                                            <p:cTn id="13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arn(inVertical)">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barn(inVertical)">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inVertical)">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barn(inVertical)">
                                          <p:cBhvr>
                                            <p:cTn id="48" dur="500"/>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barn(inVertical)">
                                          <p:cBhvr>
                                            <p:cTn id="53" dur="500"/>
                                            <p:tgtEl>
                                              <p:spTgt spid="4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barn(inVertical)">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barn(inVertical)">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barn(inVertical)">
                                          <p:cBhvr>
                                            <p:cTn id="68" dur="5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barn(inVertical)">
                                          <p:cBhvr>
                                            <p:cTn id="73" dur="500"/>
                                            <p:tgtEl>
                                              <p:spTgt spid="51"/>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barn(inVertical)">
                                          <p:cBhvr>
                                            <p:cTn id="78" dur="500"/>
                                            <p:tgtEl>
                                              <p:spTgt spid="5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barn(inVertical)">
                                          <p:cBhvr>
                                            <p:cTn id="83" dur="500"/>
                                            <p:tgtEl>
                                              <p:spTgt spid="5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barn(inVertical)">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barn(inVertical)">
                                          <p:cBhvr>
                                            <p:cTn id="93" dur="500"/>
                                            <p:tgtEl>
                                              <p:spTgt spid="55"/>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barn(inVertical)">
                                          <p:cBhvr>
                                            <p:cTn id="98" dur="500"/>
                                            <p:tgtEl>
                                              <p:spTgt spid="5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barn(inVertical)">
                                          <p:cBhvr>
                                            <p:cTn id="103" dur="500"/>
                                            <p:tgtEl>
                                              <p:spTgt spid="57"/>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barn(inVertical)">
                                          <p:cBhvr>
                                            <p:cTn id="108" dur="500"/>
                                            <p:tgtEl>
                                              <p:spTgt spid="58"/>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barn(inVertical)">
                                          <p:cBhvr>
                                            <p:cTn id="113" dur="500"/>
                                            <p:tgtEl>
                                              <p:spTgt spid="59"/>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0"/>
                                            </p:tgtEl>
                                            <p:attrNameLst>
                                              <p:attrName>style.visibility</p:attrName>
                                            </p:attrNameLst>
                                          </p:cBhvr>
                                          <p:to>
                                            <p:strVal val="visible"/>
                                          </p:to>
                                        </p:set>
                                        <p:animEffect transition="in" filter="barn(inVertical)">
                                          <p:cBhvr>
                                            <p:cTn id="118" dur="500"/>
                                            <p:tgtEl>
                                              <p:spTgt spid="60"/>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barn(inVertical)">
                                          <p:cBhvr>
                                            <p:cTn id="123" dur="500"/>
                                            <p:tgtEl>
                                              <p:spTgt spid="61"/>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62"/>
                                            </p:tgtEl>
                                            <p:attrNameLst>
                                              <p:attrName>style.visibility</p:attrName>
                                            </p:attrNameLst>
                                          </p:cBhvr>
                                          <p:to>
                                            <p:strVal val="visible"/>
                                          </p:to>
                                        </p:set>
                                        <p:animEffect transition="in" filter="barn(inVertical)">
                                          <p:cBhvr>
                                            <p:cTn id="128" dur="500"/>
                                            <p:tgtEl>
                                              <p:spTgt spid="62"/>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63"/>
                                            </p:tgtEl>
                                            <p:attrNameLst>
                                              <p:attrName>style.visibility</p:attrName>
                                            </p:attrNameLst>
                                          </p:cBhvr>
                                          <p:to>
                                            <p:strVal val="visible"/>
                                          </p:to>
                                        </p:set>
                                        <p:animEffect transition="in" filter="barn(inVertical)">
                                          <p:cBhvr>
                                            <p:cTn id="133" dur="500"/>
                                            <p:tgtEl>
                                              <p:spTgt spid="63"/>
                                            </p:tgtEl>
                                          </p:cBhvr>
                                        </p:animEffect>
                                      </p:childTnLst>
                                    </p:cTn>
                                  </p:par>
                                </p:childTnLst>
                              </p:cTn>
                            </p:par>
                          </p:childTnLst>
                        </p:cTn>
                      </p:par>
                      <p:par>
                        <p:cTn id="134" fill="hold">
                          <p:stCondLst>
                            <p:cond delay="indefinite"/>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64"/>
                                            </p:tgtEl>
                                            <p:attrNameLst>
                                              <p:attrName>style.visibility</p:attrName>
                                            </p:attrNameLst>
                                          </p:cBhvr>
                                          <p:to>
                                            <p:strVal val="visible"/>
                                          </p:to>
                                        </p:set>
                                        <p:animEffect transition="in" filter="barn(inVertical)">
                                          <p:cBhvr>
                                            <p:cTn id="13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5951FC-0D9F-4283-9774-D7B021D6FD9F}"/>
              </a:ext>
            </a:extLst>
          </p:cNvPr>
          <p:cNvSpPr/>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6" name="Picture 25">
            <a:extLst>
              <a:ext uri="{FF2B5EF4-FFF2-40B4-BE49-F238E27FC236}">
                <a16:creationId xmlns:a16="http://schemas.microsoft.com/office/drawing/2014/main" id="{D8A1079B-FFB6-47A9-97FD-270B0B2D60F2}"/>
              </a:ext>
            </a:extLst>
          </p:cNvPr>
          <p:cNvPicPr>
            <a:picLocks noChangeAspect="1"/>
          </p:cNvPicPr>
          <p:nvPr/>
        </p:nvPicPr>
        <p:blipFill>
          <a:blip r:embed="rId3"/>
          <a:stretch>
            <a:fillRect/>
          </a:stretch>
        </p:blipFill>
        <p:spPr>
          <a:xfrm>
            <a:off x="4823" y="1"/>
            <a:ext cx="12192000" cy="6857999"/>
          </a:xfrm>
          <a:prstGeom prst="rect">
            <a:avLst/>
          </a:prstGeom>
        </p:spPr>
      </p:pic>
      <p:grpSp>
        <p:nvGrpSpPr>
          <p:cNvPr id="22" name="Group 21">
            <a:extLst>
              <a:ext uri="{FF2B5EF4-FFF2-40B4-BE49-F238E27FC236}">
                <a16:creationId xmlns:a16="http://schemas.microsoft.com/office/drawing/2014/main" id="{B28829DA-EBA2-439E-9E3D-467006894AE8}"/>
              </a:ext>
            </a:extLst>
          </p:cNvPr>
          <p:cNvGrpSpPr/>
          <p:nvPr/>
        </p:nvGrpSpPr>
        <p:grpSpPr>
          <a:xfrm>
            <a:off x="228600" y="304800"/>
            <a:ext cx="11734800" cy="1295400"/>
            <a:chOff x="228600" y="304800"/>
            <a:chExt cx="11734800" cy="1295400"/>
          </a:xfrm>
        </p:grpSpPr>
        <p:sp>
          <p:nvSpPr>
            <p:cNvPr id="4" name="Rectangle: Rounded Corners 3">
              <a:extLst>
                <a:ext uri="{FF2B5EF4-FFF2-40B4-BE49-F238E27FC236}">
                  <a16:creationId xmlns:a16="http://schemas.microsoft.com/office/drawing/2014/main" id="{ACAB1D43-5F31-4F70-9C12-51DF5438F26C}"/>
                </a:ext>
              </a:extLst>
            </p:cNvPr>
            <p:cNvSpPr/>
            <p:nvPr/>
          </p:nvSpPr>
          <p:spPr>
            <a:xfrm>
              <a:off x="228600" y="304800"/>
              <a:ext cx="117348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0A537BE7-8636-463A-A049-65BB16D37AA9}"/>
                </a:ext>
              </a:extLst>
            </p:cNvPr>
            <p:cNvSpPr txBox="1"/>
            <p:nvPr/>
          </p:nvSpPr>
          <p:spPr>
            <a:xfrm>
              <a:off x="533400" y="521614"/>
              <a:ext cx="10972800" cy="86177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5565"/>
                  </a:solidFill>
                  <a:effectLst/>
                  <a:uLnTx/>
                  <a:uFillTx/>
                  <a:latin typeface="#9Slide02 Noi dung dai"/>
                  <a:ea typeface="+mn-ea"/>
                  <a:cs typeface="+mn-cs"/>
                </a:rPr>
                <a:t>b. Cà tím và cà chua, loại nào thu hoạch được nhiều hơn và nhiều hơn bao nhiêu quả? </a:t>
              </a:r>
            </a:p>
          </p:txBody>
        </p:sp>
      </p:grpSp>
      <p:sp>
        <p:nvSpPr>
          <p:cNvPr id="6" name="Rectangle: Rounded Corners 5">
            <a:extLst>
              <a:ext uri="{FF2B5EF4-FFF2-40B4-BE49-F238E27FC236}">
                <a16:creationId xmlns:a16="http://schemas.microsoft.com/office/drawing/2014/main" id="{58C21ECE-11B9-4AF4-A16E-38499C30F940}"/>
              </a:ext>
            </a:extLst>
          </p:cNvPr>
          <p:cNvSpPr/>
          <p:nvPr/>
        </p:nvSpPr>
        <p:spPr>
          <a:xfrm>
            <a:off x="228600" y="1817014"/>
            <a:ext cx="11734800" cy="4812386"/>
          </a:xfrm>
          <a:prstGeom prst="roundRect">
            <a:avLst>
              <a:gd name="adj" fmla="val 79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3" name="Picture 22">
            <a:extLst>
              <a:ext uri="{FF2B5EF4-FFF2-40B4-BE49-F238E27FC236}">
                <a16:creationId xmlns:a16="http://schemas.microsoft.com/office/drawing/2014/main" id="{218B60FC-8C86-44C7-A9E4-5161C6FEDC0C}"/>
              </a:ext>
            </a:extLst>
          </p:cNvPr>
          <p:cNvPicPr>
            <a:picLocks noChangeAspect="1"/>
          </p:cNvPicPr>
          <p:nvPr/>
        </p:nvPicPr>
        <p:blipFill>
          <a:blip r:embed="rId4"/>
          <a:stretch>
            <a:fillRect/>
          </a:stretch>
        </p:blipFill>
        <p:spPr>
          <a:xfrm>
            <a:off x="1190914" y="2514600"/>
            <a:ext cx="9858086" cy="3426249"/>
          </a:xfrm>
          <a:prstGeom prst="rect">
            <a:avLst/>
          </a:prstGeom>
        </p:spPr>
      </p:pic>
      <p:sp>
        <p:nvSpPr>
          <p:cNvPr id="13" name="TextBox 12">
            <a:extLst>
              <a:ext uri="{FF2B5EF4-FFF2-40B4-BE49-F238E27FC236}">
                <a16:creationId xmlns:a16="http://schemas.microsoft.com/office/drawing/2014/main" id="{734F5A98-2586-401C-98E9-28F47E3EFAFE}"/>
              </a:ext>
            </a:extLst>
          </p:cNvPr>
          <p:cNvSpPr txBox="1"/>
          <p:nvPr/>
        </p:nvSpPr>
        <p:spPr>
          <a:xfrm>
            <a:off x="2438400" y="5189813"/>
            <a:ext cx="971420"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BE56"/>
                </a:solidFill>
                <a:effectLst/>
                <a:uLnTx/>
                <a:uFillTx/>
                <a:latin typeface="iCiel Cadena" panose="02000503000000020004" pitchFamily="50" charset="0"/>
                <a:ea typeface="+mn-ea"/>
                <a:cs typeface="+mn-cs"/>
              </a:rPr>
              <a:t>Bắp cải</a:t>
            </a:r>
          </a:p>
        </p:txBody>
      </p:sp>
      <p:sp>
        <p:nvSpPr>
          <p:cNvPr id="14" name="TextBox 13">
            <a:extLst>
              <a:ext uri="{FF2B5EF4-FFF2-40B4-BE49-F238E27FC236}">
                <a16:creationId xmlns:a16="http://schemas.microsoft.com/office/drawing/2014/main" id="{CB82247D-A0D5-4655-97F1-E3B7B568D96B}"/>
              </a:ext>
            </a:extLst>
          </p:cNvPr>
          <p:cNvSpPr txBox="1"/>
          <p:nvPr/>
        </p:nvSpPr>
        <p:spPr>
          <a:xfrm>
            <a:off x="4495800" y="5189813"/>
            <a:ext cx="852798"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5E69"/>
                </a:solidFill>
                <a:effectLst/>
                <a:uLnTx/>
                <a:uFillTx/>
                <a:latin typeface="iCiel Cadena" panose="02000503000000020004" pitchFamily="50" charset="0"/>
                <a:ea typeface="+mn-ea"/>
                <a:cs typeface="+mn-cs"/>
              </a:rPr>
              <a:t>Cà tím</a:t>
            </a:r>
          </a:p>
        </p:txBody>
      </p:sp>
      <p:sp>
        <p:nvSpPr>
          <p:cNvPr id="15" name="TextBox 14">
            <a:extLst>
              <a:ext uri="{FF2B5EF4-FFF2-40B4-BE49-F238E27FC236}">
                <a16:creationId xmlns:a16="http://schemas.microsoft.com/office/drawing/2014/main" id="{6EFDB691-707A-4024-950A-776DD41507FA}"/>
              </a:ext>
            </a:extLst>
          </p:cNvPr>
          <p:cNvSpPr txBox="1"/>
          <p:nvPr/>
        </p:nvSpPr>
        <p:spPr>
          <a:xfrm>
            <a:off x="7336595" y="5200000"/>
            <a:ext cx="103797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BE56"/>
                </a:solidFill>
                <a:effectLst/>
                <a:uLnTx/>
                <a:uFillTx/>
                <a:latin typeface="iCiel Cadena" panose="02000503000000020004" pitchFamily="50" charset="0"/>
                <a:ea typeface="+mn-ea"/>
                <a:cs typeface="+mn-cs"/>
              </a:rPr>
              <a:t>Cà chua</a:t>
            </a:r>
          </a:p>
        </p:txBody>
      </p:sp>
      <p:sp>
        <p:nvSpPr>
          <p:cNvPr id="16" name="TextBox 15">
            <a:extLst>
              <a:ext uri="{FF2B5EF4-FFF2-40B4-BE49-F238E27FC236}">
                <a16:creationId xmlns:a16="http://schemas.microsoft.com/office/drawing/2014/main" id="{815B1E5A-9C45-40F3-8FAF-78FD2A0C0381}"/>
              </a:ext>
            </a:extLst>
          </p:cNvPr>
          <p:cNvSpPr txBox="1"/>
          <p:nvPr/>
        </p:nvSpPr>
        <p:spPr>
          <a:xfrm>
            <a:off x="9690020" y="5200000"/>
            <a:ext cx="91050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75E69"/>
                </a:solidFill>
                <a:effectLst/>
                <a:uLnTx/>
                <a:uFillTx/>
                <a:latin typeface="iCiel Cadena" panose="02000503000000020004" pitchFamily="50" charset="0"/>
                <a:ea typeface="+mn-ea"/>
                <a:cs typeface="+mn-cs"/>
              </a:rPr>
              <a:t>Su hào</a:t>
            </a:r>
          </a:p>
        </p:txBody>
      </p:sp>
      <p:sp>
        <p:nvSpPr>
          <p:cNvPr id="21" name="TextBox 20">
            <a:extLst>
              <a:ext uri="{FF2B5EF4-FFF2-40B4-BE49-F238E27FC236}">
                <a16:creationId xmlns:a16="http://schemas.microsoft.com/office/drawing/2014/main" id="{94F69432-602C-47BA-9609-0A891F6A600E}"/>
              </a:ext>
            </a:extLst>
          </p:cNvPr>
          <p:cNvSpPr txBox="1"/>
          <p:nvPr/>
        </p:nvSpPr>
        <p:spPr>
          <a:xfrm>
            <a:off x="3094384" y="1981200"/>
            <a:ext cx="6003246"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50"/>
                </a:solidFill>
                <a:effectLst/>
                <a:uLnTx/>
                <a:uFillTx/>
                <a:latin typeface="Calibri" panose="020F0502020204030204" pitchFamily="34" charset="0"/>
                <a:ea typeface="+mn-ea"/>
                <a:cs typeface="Calibri" panose="020F0502020204030204" pitchFamily="34" charset="0"/>
              </a:rPr>
              <a:t>Rau của thu hoạch ở vườn nhà bác Năm</a:t>
            </a:r>
          </a:p>
        </p:txBody>
      </p:sp>
      <p:pic>
        <p:nvPicPr>
          <p:cNvPr id="7" name="Picture 6">
            <a:extLst>
              <a:ext uri="{FF2B5EF4-FFF2-40B4-BE49-F238E27FC236}">
                <a16:creationId xmlns:a16="http://schemas.microsoft.com/office/drawing/2014/main" id="{22BA085F-2291-4ECD-8760-ADFAFD61BE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008" y="5099640"/>
            <a:ext cx="691781" cy="513699"/>
          </a:xfrm>
          <a:prstGeom prst="rect">
            <a:avLst/>
          </a:prstGeom>
        </p:spPr>
      </p:pic>
      <p:pic>
        <p:nvPicPr>
          <p:cNvPr id="27" name="Picture 26">
            <a:extLst>
              <a:ext uri="{FF2B5EF4-FFF2-40B4-BE49-F238E27FC236}">
                <a16:creationId xmlns:a16="http://schemas.microsoft.com/office/drawing/2014/main" id="{6557CE31-AF31-4901-8911-0A7465936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9926" y="5195701"/>
            <a:ext cx="431778" cy="446667"/>
          </a:xfrm>
          <a:prstGeom prst="rect">
            <a:avLst/>
          </a:prstGeom>
        </p:spPr>
      </p:pic>
      <p:pic>
        <p:nvPicPr>
          <p:cNvPr id="29" name="Picture 28">
            <a:extLst>
              <a:ext uri="{FF2B5EF4-FFF2-40B4-BE49-F238E27FC236}">
                <a16:creationId xmlns:a16="http://schemas.microsoft.com/office/drawing/2014/main" id="{52EBD37E-D9E8-4912-8261-2C27700E93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3579" y="4958317"/>
            <a:ext cx="299127" cy="655022"/>
          </a:xfrm>
          <a:prstGeom prst="rect">
            <a:avLst/>
          </a:prstGeom>
        </p:spPr>
      </p:pic>
      <p:pic>
        <p:nvPicPr>
          <p:cNvPr id="31" name="Picture 30">
            <a:extLst>
              <a:ext uri="{FF2B5EF4-FFF2-40B4-BE49-F238E27FC236}">
                <a16:creationId xmlns:a16="http://schemas.microsoft.com/office/drawing/2014/main" id="{6B5ADDE5-3581-4352-814C-1DAC985F68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6458" y="4903862"/>
            <a:ext cx="644962" cy="738506"/>
          </a:xfrm>
          <a:prstGeom prst="rect">
            <a:avLst/>
          </a:prstGeom>
        </p:spPr>
      </p:pic>
      <p:sp>
        <p:nvSpPr>
          <p:cNvPr id="39" name="Cube 38">
            <a:extLst>
              <a:ext uri="{FF2B5EF4-FFF2-40B4-BE49-F238E27FC236}">
                <a16:creationId xmlns:a16="http://schemas.microsoft.com/office/drawing/2014/main" id="{EFEEFA17-F71F-43DE-BABE-E212A08E35E6}"/>
              </a:ext>
            </a:extLst>
          </p:cNvPr>
          <p:cNvSpPr/>
          <p:nvPr/>
        </p:nvSpPr>
        <p:spPr>
          <a:xfrm>
            <a:off x="1734094" y="421108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0" name="Cube 39">
            <a:extLst>
              <a:ext uri="{FF2B5EF4-FFF2-40B4-BE49-F238E27FC236}">
                <a16:creationId xmlns:a16="http://schemas.microsoft.com/office/drawing/2014/main" id="{9713453B-F336-4BDB-92E8-85F76AAFBB37}"/>
              </a:ext>
            </a:extLst>
          </p:cNvPr>
          <p:cNvSpPr/>
          <p:nvPr/>
        </p:nvSpPr>
        <p:spPr>
          <a:xfrm>
            <a:off x="1743385" y="376268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Cube 40">
            <a:extLst>
              <a:ext uri="{FF2B5EF4-FFF2-40B4-BE49-F238E27FC236}">
                <a16:creationId xmlns:a16="http://schemas.microsoft.com/office/drawing/2014/main" id="{D8B635FE-25E5-44C5-BE16-30CD6468F321}"/>
              </a:ext>
            </a:extLst>
          </p:cNvPr>
          <p:cNvSpPr/>
          <p:nvPr/>
        </p:nvSpPr>
        <p:spPr>
          <a:xfrm>
            <a:off x="1753823" y="3269032"/>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Cube 41">
            <a:extLst>
              <a:ext uri="{FF2B5EF4-FFF2-40B4-BE49-F238E27FC236}">
                <a16:creationId xmlns:a16="http://schemas.microsoft.com/office/drawing/2014/main" id="{DCA85206-51B4-40B7-A32A-E87FF57D3C43}"/>
              </a:ext>
            </a:extLst>
          </p:cNvPr>
          <p:cNvSpPr/>
          <p:nvPr/>
        </p:nvSpPr>
        <p:spPr>
          <a:xfrm>
            <a:off x="2353242" y="400534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3" name="Cube 42">
            <a:extLst>
              <a:ext uri="{FF2B5EF4-FFF2-40B4-BE49-F238E27FC236}">
                <a16:creationId xmlns:a16="http://schemas.microsoft.com/office/drawing/2014/main" id="{0E955C57-9591-413C-9C8B-604077295B9F}"/>
              </a:ext>
            </a:extLst>
          </p:cNvPr>
          <p:cNvSpPr/>
          <p:nvPr/>
        </p:nvSpPr>
        <p:spPr>
          <a:xfrm>
            <a:off x="2362782" y="3450814"/>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4" name="Cube 43">
            <a:extLst>
              <a:ext uri="{FF2B5EF4-FFF2-40B4-BE49-F238E27FC236}">
                <a16:creationId xmlns:a16="http://schemas.microsoft.com/office/drawing/2014/main" id="{9B4C002C-8286-4848-9091-1B96D2089812}"/>
              </a:ext>
            </a:extLst>
          </p:cNvPr>
          <p:cNvSpPr/>
          <p:nvPr/>
        </p:nvSpPr>
        <p:spPr>
          <a:xfrm>
            <a:off x="4112403" y="421108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Cube 44">
            <a:extLst>
              <a:ext uri="{FF2B5EF4-FFF2-40B4-BE49-F238E27FC236}">
                <a16:creationId xmlns:a16="http://schemas.microsoft.com/office/drawing/2014/main" id="{EC1E9D86-EF0D-4778-97AB-D819DB4A826C}"/>
              </a:ext>
            </a:extLst>
          </p:cNvPr>
          <p:cNvSpPr/>
          <p:nvPr/>
        </p:nvSpPr>
        <p:spPr>
          <a:xfrm>
            <a:off x="4121694" y="376268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6" name="Cube 45">
            <a:extLst>
              <a:ext uri="{FF2B5EF4-FFF2-40B4-BE49-F238E27FC236}">
                <a16:creationId xmlns:a16="http://schemas.microsoft.com/office/drawing/2014/main" id="{2C05909D-1BDC-477A-A753-6BC3EA49C50E}"/>
              </a:ext>
            </a:extLst>
          </p:cNvPr>
          <p:cNvSpPr/>
          <p:nvPr/>
        </p:nvSpPr>
        <p:spPr>
          <a:xfrm>
            <a:off x="4132132" y="3269032"/>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7" name="Cube 46">
            <a:extLst>
              <a:ext uri="{FF2B5EF4-FFF2-40B4-BE49-F238E27FC236}">
                <a16:creationId xmlns:a16="http://schemas.microsoft.com/office/drawing/2014/main" id="{276582F6-852A-433F-88BF-ABAD1EA9D243}"/>
              </a:ext>
            </a:extLst>
          </p:cNvPr>
          <p:cNvSpPr/>
          <p:nvPr/>
        </p:nvSpPr>
        <p:spPr>
          <a:xfrm>
            <a:off x="4747660" y="417416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Cube 47">
            <a:extLst>
              <a:ext uri="{FF2B5EF4-FFF2-40B4-BE49-F238E27FC236}">
                <a16:creationId xmlns:a16="http://schemas.microsoft.com/office/drawing/2014/main" id="{869BC01D-8890-46D0-8817-8B557167C396}"/>
              </a:ext>
            </a:extLst>
          </p:cNvPr>
          <p:cNvSpPr/>
          <p:nvPr/>
        </p:nvSpPr>
        <p:spPr>
          <a:xfrm>
            <a:off x="4770120" y="3725003"/>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9" name="Cube 48">
            <a:extLst>
              <a:ext uri="{FF2B5EF4-FFF2-40B4-BE49-F238E27FC236}">
                <a16:creationId xmlns:a16="http://schemas.microsoft.com/office/drawing/2014/main" id="{79B2D69B-73E0-44ED-A57C-EBB0EECA491B}"/>
              </a:ext>
            </a:extLst>
          </p:cNvPr>
          <p:cNvSpPr/>
          <p:nvPr/>
        </p:nvSpPr>
        <p:spPr>
          <a:xfrm>
            <a:off x="4800777" y="325976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0" name="Cube 49">
            <a:extLst>
              <a:ext uri="{FF2B5EF4-FFF2-40B4-BE49-F238E27FC236}">
                <a16:creationId xmlns:a16="http://schemas.microsoft.com/office/drawing/2014/main" id="{8ADFFAD2-6D62-4F6E-87E2-E92AEE10B6A8}"/>
              </a:ext>
            </a:extLst>
          </p:cNvPr>
          <p:cNvSpPr/>
          <p:nvPr/>
        </p:nvSpPr>
        <p:spPr>
          <a:xfrm>
            <a:off x="6839210" y="4196393"/>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1" name="Cube 50">
            <a:extLst>
              <a:ext uri="{FF2B5EF4-FFF2-40B4-BE49-F238E27FC236}">
                <a16:creationId xmlns:a16="http://schemas.microsoft.com/office/drawing/2014/main" id="{27220307-D813-4D4F-9FB6-BFBA16B2F1B8}"/>
              </a:ext>
            </a:extLst>
          </p:cNvPr>
          <p:cNvSpPr/>
          <p:nvPr/>
        </p:nvSpPr>
        <p:spPr>
          <a:xfrm>
            <a:off x="6848501" y="3747994"/>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2" name="Cube 51">
            <a:extLst>
              <a:ext uri="{FF2B5EF4-FFF2-40B4-BE49-F238E27FC236}">
                <a16:creationId xmlns:a16="http://schemas.microsoft.com/office/drawing/2014/main" id="{B9600D0F-6847-46CD-A823-E7092F6C2529}"/>
              </a:ext>
            </a:extLst>
          </p:cNvPr>
          <p:cNvSpPr/>
          <p:nvPr/>
        </p:nvSpPr>
        <p:spPr>
          <a:xfrm>
            <a:off x="6858939" y="325433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3" name="Cube 52">
            <a:extLst>
              <a:ext uri="{FF2B5EF4-FFF2-40B4-BE49-F238E27FC236}">
                <a16:creationId xmlns:a16="http://schemas.microsoft.com/office/drawing/2014/main" id="{72D493E2-41D8-405D-997A-751DB6D65439}"/>
              </a:ext>
            </a:extLst>
          </p:cNvPr>
          <p:cNvSpPr/>
          <p:nvPr/>
        </p:nvSpPr>
        <p:spPr>
          <a:xfrm>
            <a:off x="7474467" y="4159474"/>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4" name="Cube 53">
            <a:extLst>
              <a:ext uri="{FF2B5EF4-FFF2-40B4-BE49-F238E27FC236}">
                <a16:creationId xmlns:a16="http://schemas.microsoft.com/office/drawing/2014/main" id="{C9515629-4F2B-4794-8E8B-B9B126BD0D2D}"/>
              </a:ext>
            </a:extLst>
          </p:cNvPr>
          <p:cNvSpPr/>
          <p:nvPr/>
        </p:nvSpPr>
        <p:spPr>
          <a:xfrm>
            <a:off x="7496927" y="3710309"/>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Cube 54">
            <a:extLst>
              <a:ext uri="{FF2B5EF4-FFF2-40B4-BE49-F238E27FC236}">
                <a16:creationId xmlns:a16="http://schemas.microsoft.com/office/drawing/2014/main" id="{FD8BFBA8-0559-4BA9-AE60-3140A9F82A73}"/>
              </a:ext>
            </a:extLst>
          </p:cNvPr>
          <p:cNvSpPr/>
          <p:nvPr/>
        </p:nvSpPr>
        <p:spPr>
          <a:xfrm>
            <a:off x="7527584" y="3245074"/>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6" name="Cube 55">
            <a:extLst>
              <a:ext uri="{FF2B5EF4-FFF2-40B4-BE49-F238E27FC236}">
                <a16:creationId xmlns:a16="http://schemas.microsoft.com/office/drawing/2014/main" id="{5A7C3982-486C-4785-9840-1F2C3E3395AB}"/>
              </a:ext>
            </a:extLst>
          </p:cNvPr>
          <p:cNvSpPr/>
          <p:nvPr/>
        </p:nvSpPr>
        <p:spPr>
          <a:xfrm>
            <a:off x="7544966" y="2795909"/>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7" name="Cube 56">
            <a:extLst>
              <a:ext uri="{FF2B5EF4-FFF2-40B4-BE49-F238E27FC236}">
                <a16:creationId xmlns:a16="http://schemas.microsoft.com/office/drawing/2014/main" id="{3FFDBBBF-F7A9-4822-81C6-1E6A8AD7AA9A}"/>
              </a:ext>
            </a:extLst>
          </p:cNvPr>
          <p:cNvSpPr/>
          <p:nvPr/>
        </p:nvSpPr>
        <p:spPr>
          <a:xfrm>
            <a:off x="9308132" y="4243342"/>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8" name="Cube 57">
            <a:extLst>
              <a:ext uri="{FF2B5EF4-FFF2-40B4-BE49-F238E27FC236}">
                <a16:creationId xmlns:a16="http://schemas.microsoft.com/office/drawing/2014/main" id="{D2F7C093-6402-4620-8292-7DDF7991D7ED}"/>
              </a:ext>
            </a:extLst>
          </p:cNvPr>
          <p:cNvSpPr/>
          <p:nvPr/>
        </p:nvSpPr>
        <p:spPr>
          <a:xfrm>
            <a:off x="9317423" y="3794943"/>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9" name="Cube 58">
            <a:extLst>
              <a:ext uri="{FF2B5EF4-FFF2-40B4-BE49-F238E27FC236}">
                <a16:creationId xmlns:a16="http://schemas.microsoft.com/office/drawing/2014/main" id="{26EC2407-DBA8-474A-87EA-87DFBDEE887A}"/>
              </a:ext>
            </a:extLst>
          </p:cNvPr>
          <p:cNvSpPr/>
          <p:nvPr/>
        </p:nvSpPr>
        <p:spPr>
          <a:xfrm>
            <a:off x="9327861" y="330128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0" name="Cube 59">
            <a:extLst>
              <a:ext uri="{FF2B5EF4-FFF2-40B4-BE49-F238E27FC236}">
                <a16:creationId xmlns:a16="http://schemas.microsoft.com/office/drawing/2014/main" id="{E632E377-686F-46E4-A176-C1F0FBF94045}"/>
              </a:ext>
            </a:extLst>
          </p:cNvPr>
          <p:cNvSpPr/>
          <p:nvPr/>
        </p:nvSpPr>
        <p:spPr>
          <a:xfrm>
            <a:off x="9331490" y="2840955"/>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1" name="Cube 60">
            <a:extLst>
              <a:ext uri="{FF2B5EF4-FFF2-40B4-BE49-F238E27FC236}">
                <a16:creationId xmlns:a16="http://schemas.microsoft.com/office/drawing/2014/main" id="{2CF3AEA8-1040-470A-84E2-A970EB009A9D}"/>
              </a:ext>
            </a:extLst>
          </p:cNvPr>
          <p:cNvSpPr/>
          <p:nvPr/>
        </p:nvSpPr>
        <p:spPr>
          <a:xfrm>
            <a:off x="9980363" y="4223207"/>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2" name="Cube 61">
            <a:extLst>
              <a:ext uri="{FF2B5EF4-FFF2-40B4-BE49-F238E27FC236}">
                <a16:creationId xmlns:a16="http://schemas.microsoft.com/office/drawing/2014/main" id="{ED403DC2-BFA3-442B-B504-578D28069379}"/>
              </a:ext>
            </a:extLst>
          </p:cNvPr>
          <p:cNvSpPr/>
          <p:nvPr/>
        </p:nvSpPr>
        <p:spPr>
          <a:xfrm>
            <a:off x="9990801" y="3760471"/>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3" name="Cube 62">
            <a:extLst>
              <a:ext uri="{FF2B5EF4-FFF2-40B4-BE49-F238E27FC236}">
                <a16:creationId xmlns:a16="http://schemas.microsoft.com/office/drawing/2014/main" id="{66073D85-3A87-4A28-B603-41990C027DE2}"/>
              </a:ext>
            </a:extLst>
          </p:cNvPr>
          <p:cNvSpPr/>
          <p:nvPr/>
        </p:nvSpPr>
        <p:spPr>
          <a:xfrm>
            <a:off x="10005897" y="3292546"/>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4" name="Cube 63">
            <a:extLst>
              <a:ext uri="{FF2B5EF4-FFF2-40B4-BE49-F238E27FC236}">
                <a16:creationId xmlns:a16="http://schemas.microsoft.com/office/drawing/2014/main" id="{DA03406F-D19A-4E4B-93CB-A56AE795ACB3}"/>
              </a:ext>
            </a:extLst>
          </p:cNvPr>
          <p:cNvSpPr/>
          <p:nvPr/>
        </p:nvSpPr>
        <p:spPr>
          <a:xfrm>
            <a:off x="10005897" y="2799958"/>
            <a:ext cx="411480" cy="411480"/>
          </a:xfrm>
          <a:prstGeom prst="cub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Rectangle: Rounded Corners 1">
            <a:extLst>
              <a:ext uri="{FF2B5EF4-FFF2-40B4-BE49-F238E27FC236}">
                <a16:creationId xmlns:a16="http://schemas.microsoft.com/office/drawing/2014/main" id="{F159B480-E80F-4681-8BB0-94521C45E6D6}"/>
              </a:ext>
            </a:extLst>
          </p:cNvPr>
          <p:cNvSpPr/>
          <p:nvPr/>
        </p:nvSpPr>
        <p:spPr>
          <a:xfrm>
            <a:off x="1972095" y="5940849"/>
            <a:ext cx="1113184" cy="612351"/>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rPr>
              <a:t>5</a:t>
            </a:r>
          </a:p>
        </p:txBody>
      </p:sp>
      <p:sp>
        <p:nvSpPr>
          <p:cNvPr id="65" name="Rectangle: Rounded Corners 64">
            <a:extLst>
              <a:ext uri="{FF2B5EF4-FFF2-40B4-BE49-F238E27FC236}">
                <a16:creationId xmlns:a16="http://schemas.microsoft.com/office/drawing/2014/main" id="{60E0116B-6B91-4983-A7FB-2D98B0E78FA3}"/>
              </a:ext>
            </a:extLst>
          </p:cNvPr>
          <p:cNvSpPr/>
          <p:nvPr/>
        </p:nvSpPr>
        <p:spPr>
          <a:xfrm>
            <a:off x="4191068" y="5967909"/>
            <a:ext cx="1113184" cy="612351"/>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rPr>
              <a:t>6</a:t>
            </a:r>
          </a:p>
        </p:txBody>
      </p:sp>
      <p:sp>
        <p:nvSpPr>
          <p:cNvPr id="66" name="Rectangle: Rounded Corners 65">
            <a:extLst>
              <a:ext uri="{FF2B5EF4-FFF2-40B4-BE49-F238E27FC236}">
                <a16:creationId xmlns:a16="http://schemas.microsoft.com/office/drawing/2014/main" id="{66783E84-3B65-4055-BF39-82ACD2115508}"/>
              </a:ext>
            </a:extLst>
          </p:cNvPr>
          <p:cNvSpPr/>
          <p:nvPr/>
        </p:nvSpPr>
        <p:spPr>
          <a:xfrm>
            <a:off x="6828781" y="5983490"/>
            <a:ext cx="1113184" cy="612351"/>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rPr>
              <a:t>7</a:t>
            </a:r>
          </a:p>
        </p:txBody>
      </p:sp>
      <p:sp>
        <p:nvSpPr>
          <p:cNvPr id="67" name="Rectangle: Rounded Corners 66">
            <a:extLst>
              <a:ext uri="{FF2B5EF4-FFF2-40B4-BE49-F238E27FC236}">
                <a16:creationId xmlns:a16="http://schemas.microsoft.com/office/drawing/2014/main" id="{F9FFFC68-C5D1-4046-AB26-AD32EB570DF3}"/>
              </a:ext>
            </a:extLst>
          </p:cNvPr>
          <p:cNvSpPr/>
          <p:nvPr/>
        </p:nvSpPr>
        <p:spPr>
          <a:xfrm>
            <a:off x="9327861" y="5968461"/>
            <a:ext cx="1113184" cy="612351"/>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rPr>
              <a:t>8</a:t>
            </a:r>
          </a:p>
        </p:txBody>
      </p:sp>
      <p:grpSp>
        <p:nvGrpSpPr>
          <p:cNvPr id="68" name="Group 67">
            <a:extLst>
              <a:ext uri="{FF2B5EF4-FFF2-40B4-BE49-F238E27FC236}">
                <a16:creationId xmlns:a16="http://schemas.microsoft.com/office/drawing/2014/main" id="{BE447EBB-6C1B-4114-9D2D-351DD9419A29}"/>
              </a:ext>
            </a:extLst>
          </p:cNvPr>
          <p:cNvGrpSpPr/>
          <p:nvPr/>
        </p:nvGrpSpPr>
        <p:grpSpPr>
          <a:xfrm>
            <a:off x="152400" y="276364"/>
            <a:ext cx="11734800" cy="1295400"/>
            <a:chOff x="228600" y="304800"/>
            <a:chExt cx="11734800" cy="1295400"/>
          </a:xfrm>
        </p:grpSpPr>
        <p:sp>
          <p:nvSpPr>
            <p:cNvPr id="69" name="Rectangle: Rounded Corners 68">
              <a:extLst>
                <a:ext uri="{FF2B5EF4-FFF2-40B4-BE49-F238E27FC236}">
                  <a16:creationId xmlns:a16="http://schemas.microsoft.com/office/drawing/2014/main" id="{321B5EE2-0A18-481A-A47F-C1BA6385C32A}"/>
                </a:ext>
              </a:extLst>
            </p:cNvPr>
            <p:cNvSpPr/>
            <p:nvPr/>
          </p:nvSpPr>
          <p:spPr>
            <a:xfrm>
              <a:off x="228600" y="304800"/>
              <a:ext cx="117348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0" name="TextBox 69">
              <a:extLst>
                <a:ext uri="{FF2B5EF4-FFF2-40B4-BE49-F238E27FC236}">
                  <a16:creationId xmlns:a16="http://schemas.microsoft.com/office/drawing/2014/main" id="{A98CE477-9D6E-45D6-8DE3-B728D09CCF53}"/>
                </a:ext>
              </a:extLst>
            </p:cNvPr>
            <p:cNvSpPr txBox="1"/>
            <p:nvPr/>
          </p:nvSpPr>
          <p:spPr>
            <a:xfrm>
              <a:off x="533400" y="521614"/>
              <a:ext cx="10972800" cy="86177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5565"/>
                  </a:solidFill>
                  <a:effectLst/>
                  <a:uLnTx/>
                  <a:uFillTx/>
                  <a:latin typeface="#9Slide02 Noi dung dai"/>
                  <a:ea typeface="+mn-ea"/>
                  <a:cs typeface="+mn-cs"/>
                </a:rPr>
                <a:t>b. Cà tím và cà chua, cà chua thu hoạch được nhiều hơn và nhiều hơn 1 quả? </a:t>
              </a:r>
            </a:p>
          </p:txBody>
        </p:sp>
      </p:grpSp>
    </p:spTree>
    <p:extLst>
      <p:ext uri="{BB962C8B-B14F-4D97-AF65-F5344CB8AC3E}">
        <p14:creationId xmlns:p14="http://schemas.microsoft.com/office/powerpoint/2010/main" val="420475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2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2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anim calcmode="lin" valueType="num">
                                          <p:cBhvr>
                                            <p:cTn id="21" dur="1000" fill="hold"/>
                                            <p:tgtEl>
                                              <p:spTgt spid="65"/>
                                            </p:tgtEl>
                                            <p:attrNameLst>
                                              <p:attrName>ppt_x</p:attrName>
                                            </p:attrNameLst>
                                          </p:cBhvr>
                                          <p:tavLst>
                                            <p:tav tm="0">
                                              <p:val>
                                                <p:strVal val="#ppt_x"/>
                                              </p:val>
                                            </p:tav>
                                            <p:tav tm="100000">
                                              <p:val>
                                                <p:strVal val="#ppt_x"/>
                                              </p:val>
                                            </p:tav>
                                          </p:tavLst>
                                        </p:anim>
                                        <p:anim calcmode="lin" valueType="num">
                                          <p:cBhvr>
                                            <p:cTn id="2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anim calcmode="lin" valueType="num">
                                          <p:cBhvr>
                                            <p:cTn id="28" dur="1000" fill="hold"/>
                                            <p:tgtEl>
                                              <p:spTgt spid="66"/>
                                            </p:tgtEl>
                                            <p:attrNameLst>
                                              <p:attrName>ppt_x</p:attrName>
                                            </p:attrNameLst>
                                          </p:cBhvr>
                                          <p:tavLst>
                                            <p:tav tm="0">
                                              <p:val>
                                                <p:strVal val="#ppt_x"/>
                                              </p:val>
                                            </p:tav>
                                            <p:tav tm="100000">
                                              <p:val>
                                                <p:strVal val="#ppt_x"/>
                                              </p:val>
                                            </p:tav>
                                          </p:tavLst>
                                        </p:anim>
                                        <p:anim calcmode="lin" valueType="num">
                                          <p:cBhvr>
                                            <p:cTn id="2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1000"/>
                                            <p:tgtEl>
                                              <p:spTgt spid="67"/>
                                            </p:tgtEl>
                                          </p:cBhvr>
                                        </p:animEffect>
                                        <p:anim calcmode="lin" valueType="num">
                                          <p:cBhvr>
                                            <p:cTn id="35" dur="1000" fill="hold"/>
                                            <p:tgtEl>
                                              <p:spTgt spid="67"/>
                                            </p:tgtEl>
                                            <p:attrNameLst>
                                              <p:attrName>ppt_x</p:attrName>
                                            </p:attrNameLst>
                                          </p:cBhvr>
                                          <p:tavLst>
                                            <p:tav tm="0">
                                              <p:val>
                                                <p:strVal val="#ppt_x"/>
                                              </p:val>
                                            </p:tav>
                                            <p:tav tm="100000">
                                              <p:val>
                                                <p:strVal val="#ppt_x"/>
                                              </p:val>
                                            </p:tav>
                                          </p:tavLst>
                                        </p:anim>
                                        <p:anim calcmode="lin" valueType="num">
                                          <p:cBhvr>
                                            <p:cTn id="3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29"/>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nodeType="clickEffect">
                                      <p:stCondLst>
                                        <p:cond delay="0"/>
                                      </p:stCondLst>
                                      <p:childTnLst>
                                        <p:animScale>
                                          <p:cBhvr>
                                            <p:cTn id="44" dur="2000" fill="hold"/>
                                            <p:tgtEl>
                                              <p:spTgt spid="27"/>
                                            </p:tgtEl>
                                          </p:cBhvr>
                                          <p:by x="150000" y="15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14:presetBounceEnd="62000">
                                      <p:stCondLst>
                                        <p:cond delay="0"/>
                                      </p:stCondLst>
                                      <p:childTnLst>
                                        <p:set>
                                          <p:cBhvr>
                                            <p:cTn id="48" dur="1" fill="hold">
                                              <p:stCondLst>
                                                <p:cond delay="0"/>
                                              </p:stCondLst>
                                            </p:cTn>
                                            <p:tgtEl>
                                              <p:spTgt spid="68"/>
                                            </p:tgtEl>
                                            <p:attrNameLst>
                                              <p:attrName>style.visibility</p:attrName>
                                            </p:attrNameLst>
                                          </p:cBhvr>
                                          <p:to>
                                            <p:strVal val="visible"/>
                                          </p:to>
                                        </p:set>
                                        <p:anim calcmode="lin" valueType="num" p14:bounceEnd="62000">
                                          <p:cBhvr additive="base">
                                            <p:cTn id="49" dur="1000" fill="hold"/>
                                            <p:tgtEl>
                                              <p:spTgt spid="68"/>
                                            </p:tgtEl>
                                            <p:attrNameLst>
                                              <p:attrName>ppt_x</p:attrName>
                                            </p:attrNameLst>
                                          </p:cBhvr>
                                          <p:tavLst>
                                            <p:tav tm="0">
                                              <p:val>
                                                <p:strVal val="#ppt_x"/>
                                              </p:val>
                                            </p:tav>
                                            <p:tav tm="100000">
                                              <p:val>
                                                <p:strVal val="#ppt_x"/>
                                              </p:val>
                                            </p:tav>
                                          </p:tavLst>
                                        </p:anim>
                                        <p:anim calcmode="lin" valueType="num" p14:bounceEnd="62000">
                                          <p:cBhvr additive="base">
                                            <p:cTn id="50" dur="1000" fill="hold"/>
                                            <p:tgtEl>
                                              <p:spTgt spid="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5" grpId="0" animBg="1"/>
          <p:bldP spid="66" grpId="0" animBg="1"/>
          <p:bldP spid="6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anim calcmode="lin" valueType="num">
                                          <p:cBhvr>
                                            <p:cTn id="21" dur="1000" fill="hold"/>
                                            <p:tgtEl>
                                              <p:spTgt spid="65"/>
                                            </p:tgtEl>
                                            <p:attrNameLst>
                                              <p:attrName>ppt_x</p:attrName>
                                            </p:attrNameLst>
                                          </p:cBhvr>
                                          <p:tavLst>
                                            <p:tav tm="0">
                                              <p:val>
                                                <p:strVal val="#ppt_x"/>
                                              </p:val>
                                            </p:tav>
                                            <p:tav tm="100000">
                                              <p:val>
                                                <p:strVal val="#ppt_x"/>
                                              </p:val>
                                            </p:tav>
                                          </p:tavLst>
                                        </p:anim>
                                        <p:anim calcmode="lin" valueType="num">
                                          <p:cBhvr>
                                            <p:cTn id="2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anim calcmode="lin" valueType="num">
                                          <p:cBhvr>
                                            <p:cTn id="28" dur="1000" fill="hold"/>
                                            <p:tgtEl>
                                              <p:spTgt spid="66"/>
                                            </p:tgtEl>
                                            <p:attrNameLst>
                                              <p:attrName>ppt_x</p:attrName>
                                            </p:attrNameLst>
                                          </p:cBhvr>
                                          <p:tavLst>
                                            <p:tav tm="0">
                                              <p:val>
                                                <p:strVal val="#ppt_x"/>
                                              </p:val>
                                            </p:tav>
                                            <p:tav tm="100000">
                                              <p:val>
                                                <p:strVal val="#ppt_x"/>
                                              </p:val>
                                            </p:tav>
                                          </p:tavLst>
                                        </p:anim>
                                        <p:anim calcmode="lin" valueType="num">
                                          <p:cBhvr>
                                            <p:cTn id="2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1000"/>
                                            <p:tgtEl>
                                              <p:spTgt spid="67"/>
                                            </p:tgtEl>
                                          </p:cBhvr>
                                        </p:animEffect>
                                        <p:anim calcmode="lin" valueType="num">
                                          <p:cBhvr>
                                            <p:cTn id="35" dur="1000" fill="hold"/>
                                            <p:tgtEl>
                                              <p:spTgt spid="67"/>
                                            </p:tgtEl>
                                            <p:attrNameLst>
                                              <p:attrName>ppt_x</p:attrName>
                                            </p:attrNameLst>
                                          </p:cBhvr>
                                          <p:tavLst>
                                            <p:tav tm="0">
                                              <p:val>
                                                <p:strVal val="#ppt_x"/>
                                              </p:val>
                                            </p:tav>
                                            <p:tav tm="100000">
                                              <p:val>
                                                <p:strVal val="#ppt_x"/>
                                              </p:val>
                                            </p:tav>
                                          </p:tavLst>
                                        </p:anim>
                                        <p:anim calcmode="lin" valueType="num">
                                          <p:cBhvr>
                                            <p:cTn id="3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29"/>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nodeType="clickEffect">
                                      <p:stCondLst>
                                        <p:cond delay="0"/>
                                      </p:stCondLst>
                                      <p:childTnLst>
                                        <p:animScale>
                                          <p:cBhvr>
                                            <p:cTn id="44" dur="2000" fill="hold"/>
                                            <p:tgtEl>
                                              <p:spTgt spid="27"/>
                                            </p:tgtEl>
                                          </p:cBhvr>
                                          <p:by x="150000" y="15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anim calcmode="lin" valueType="num">
                                          <p:cBhvr additive="base">
                                            <p:cTn id="49" dur="1000" fill="hold"/>
                                            <p:tgtEl>
                                              <p:spTgt spid="68"/>
                                            </p:tgtEl>
                                            <p:attrNameLst>
                                              <p:attrName>ppt_x</p:attrName>
                                            </p:attrNameLst>
                                          </p:cBhvr>
                                          <p:tavLst>
                                            <p:tav tm="0">
                                              <p:val>
                                                <p:strVal val="#ppt_x"/>
                                              </p:val>
                                            </p:tav>
                                            <p:tav tm="100000">
                                              <p:val>
                                                <p:strVal val="#ppt_x"/>
                                              </p:val>
                                            </p:tav>
                                          </p:tavLst>
                                        </p:anim>
                                        <p:anim calcmode="lin" valueType="num">
                                          <p:cBhvr additive="base">
                                            <p:cTn id="50" dur="1000" fill="hold"/>
                                            <p:tgtEl>
                                              <p:spTgt spid="6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5" grpId="0" animBg="1"/>
          <p:bldP spid="66" grpId="0" animBg="1"/>
          <p:bldP spid="6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C1AD58-81FF-412F-8332-E32848B56AAE}"/>
              </a:ext>
            </a:extLst>
          </p:cNvPr>
          <p:cNvSpPr/>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 name="Picture 3">
            <a:extLst>
              <a:ext uri="{FF2B5EF4-FFF2-40B4-BE49-F238E27FC236}">
                <a16:creationId xmlns:a16="http://schemas.microsoft.com/office/drawing/2014/main" id="{77AC5B6D-9841-4DAA-B41B-2C19D91AEE0E}"/>
              </a:ext>
            </a:extLst>
          </p:cNvPr>
          <p:cNvPicPr>
            <a:picLocks noChangeAspect="1"/>
          </p:cNvPicPr>
          <p:nvPr/>
        </p:nvPicPr>
        <p:blipFill>
          <a:blip r:embed="rId2"/>
          <a:stretch>
            <a:fillRect/>
          </a:stretch>
        </p:blipFill>
        <p:spPr>
          <a:xfrm>
            <a:off x="0" y="1"/>
            <a:ext cx="12192000" cy="6857999"/>
          </a:xfrm>
          <a:prstGeom prst="rect">
            <a:avLst/>
          </a:prstGeom>
        </p:spPr>
      </p:pic>
      <p:pic>
        <p:nvPicPr>
          <p:cNvPr id="5" name="Graphic 4">
            <a:extLst>
              <a:ext uri="{FF2B5EF4-FFF2-40B4-BE49-F238E27FC236}">
                <a16:creationId xmlns:a16="http://schemas.microsoft.com/office/drawing/2014/main" id="{F41F0139-663F-4347-9BFF-5473BF8E66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9400" y="1968499"/>
            <a:ext cx="8382000" cy="4889500"/>
          </a:xfrm>
          <a:prstGeom prst="rect">
            <a:avLst/>
          </a:prstGeom>
        </p:spPr>
      </p:pic>
      <p:sp>
        <p:nvSpPr>
          <p:cNvPr id="7" name="TextBox 6">
            <a:extLst>
              <a:ext uri="{FF2B5EF4-FFF2-40B4-BE49-F238E27FC236}">
                <a16:creationId xmlns:a16="http://schemas.microsoft.com/office/drawing/2014/main" id="{9CE5F6D1-C754-4A15-B9EB-7A4B6E5C7663}"/>
              </a:ext>
            </a:extLst>
          </p:cNvPr>
          <p:cNvSpPr txBox="1"/>
          <p:nvPr/>
        </p:nvSpPr>
        <p:spPr>
          <a:xfrm>
            <a:off x="615974" y="685800"/>
            <a:ext cx="10960052" cy="1613327"/>
          </a:xfrm>
          <a:prstGeom prst="rect">
            <a:avLst/>
          </a:prstGeom>
          <a:noFill/>
        </p:spPr>
        <p:txBody>
          <a:bodyPr wrap="none" lIns="0" tIns="0" rIns="0" bIns="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LỢI ÍCH CỦA VIỆC ĂN TRÁI CÂY VÀ</a:t>
            </a:r>
            <a:r>
              <a:rPr kumimoji="0" lang="en-US" sz="2800" b="0" i="0" u="none" strike="noStrike" kern="1200" cap="none" spc="0" normalizeH="0" noProof="0">
                <a:ln>
                  <a:noFill/>
                </a:ln>
                <a:solidFill>
                  <a:srgbClr val="ED5565"/>
                </a:solidFill>
                <a:effectLst/>
                <a:uLnTx/>
                <a:uFillTx/>
                <a:latin typeface="iCiel Cadena" panose="02000503000000020004" pitchFamily="50" charset="0"/>
                <a:ea typeface="+mn-ea"/>
                <a:cs typeface="+mn-cs"/>
              </a:rPr>
              <a:t> RAU CỦ</a:t>
            </a:r>
            <a:r>
              <a:rPr kumimoji="0" lang="en-US" sz="28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TĂNG CƯỜNG LƯỢNG VI-TA-MIN VÀ KHOÁNG CHẤT</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CẦN THIẾT CHO CƠ THỂ GIÚP CƠ THỂ KHỎE MẠNH VÀ PHÁT TRIỂN TỐT.</a:t>
            </a:r>
          </a:p>
        </p:txBody>
      </p:sp>
      <p:pic>
        <p:nvPicPr>
          <p:cNvPr id="6" name="Picture 5">
            <a:extLst>
              <a:ext uri="{FF2B5EF4-FFF2-40B4-BE49-F238E27FC236}">
                <a16:creationId xmlns:a16="http://schemas.microsoft.com/office/drawing/2014/main" id="{61C7AAAC-DFC7-469E-AB13-B85B78D82EC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96" b="94082" l="6522" r="91522">
                        <a14:foregroundMark x1="49674" y1="29184" x2="67826" y2="31939"/>
                        <a14:foregroundMark x1="59457" y1="25714" x2="64891" y2="34694"/>
                        <a14:foregroundMark x1="64891" y1="34694" x2="68261" y2="37959"/>
                        <a14:foregroundMark x1="65978" y1="29388" x2="60870" y2="39898"/>
                        <a14:foregroundMark x1="46630" y1="29184" x2="52717" y2="45102"/>
                        <a14:foregroundMark x1="51957" y1="26735" x2="51196" y2="39694"/>
                        <a14:foregroundMark x1="51196" y1="39694" x2="56304" y2="56327"/>
                        <a14:foregroundMark x1="59239" y1="54796" x2="57065" y2="66020"/>
                        <a14:foregroundMark x1="54457" y1="50408" x2="54457" y2="68163"/>
                        <a14:foregroundMark x1="60978" y1="52551" x2="58696" y2="62245"/>
                        <a14:foregroundMark x1="6522" y1="44796" x2="8831" y2="50070"/>
                        <a14:foregroundMark x1="61304" y1="8265" x2="44783" y2="11429"/>
                        <a14:foregroundMark x1="55652" y1="4796" x2="56630" y2="9592"/>
                        <a14:foregroundMark x1="28804" y1="90306" x2="85217" y2="90816"/>
                        <a14:foregroundMark x1="86848" y1="89898" x2="88913" y2="92143"/>
                        <a14:foregroundMark x1="87391" y1="87857" x2="91522" y2="94082"/>
                        <a14:backgroundMark x1="8043" y1="50612" x2="10000" y2="52653"/>
                      </a14:backgroundRemoval>
                    </a14:imgEffect>
                  </a14:imgLayer>
                </a14:imgProps>
              </a:ext>
              <a:ext uri="{28A0092B-C50C-407E-A947-70E740481C1C}">
                <a14:useLocalDpi xmlns:a14="http://schemas.microsoft.com/office/drawing/2010/main" val="0"/>
              </a:ext>
            </a:extLst>
          </a:blip>
          <a:stretch>
            <a:fillRect/>
          </a:stretch>
        </p:blipFill>
        <p:spPr>
          <a:xfrm flipH="1">
            <a:off x="-304800" y="2732156"/>
            <a:ext cx="4038600" cy="4301987"/>
          </a:xfrm>
          <a:prstGeom prst="rect">
            <a:avLst/>
          </a:prstGeom>
        </p:spPr>
      </p:pic>
    </p:spTree>
    <p:extLst>
      <p:ext uri="{BB962C8B-B14F-4D97-AF65-F5344CB8AC3E}">
        <p14:creationId xmlns:p14="http://schemas.microsoft.com/office/powerpoint/2010/main" val="331442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46C7B23-4E31-41F0-9F06-77B31CF0FE04}"/>
              </a:ext>
            </a:extLst>
          </p:cNvPr>
          <p:cNvSpPr/>
          <p:nvPr/>
        </p:nvSpPr>
        <p:spPr>
          <a:xfrm>
            <a:off x="0" y="0"/>
            <a:ext cx="12192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D46F2B83-C6B1-4486-908C-066D459DFF1D}"/>
              </a:ext>
            </a:extLst>
          </p:cNvPr>
          <p:cNvPicPr>
            <a:picLocks noChangeAspect="1"/>
          </p:cNvPicPr>
          <p:nvPr/>
        </p:nvPicPr>
        <p:blipFill>
          <a:blip r:embed="rId2"/>
          <a:stretch>
            <a:fillRect/>
          </a:stretch>
        </p:blipFill>
        <p:spPr>
          <a:xfrm>
            <a:off x="1600200" y="228600"/>
            <a:ext cx="8649020" cy="5029200"/>
          </a:xfrm>
          <a:prstGeom prst="rect">
            <a:avLst/>
          </a:prstGeom>
        </p:spPr>
      </p:pic>
      <p:sp>
        <p:nvSpPr>
          <p:cNvPr id="11" name="TextBox 10">
            <a:extLst>
              <a:ext uri="{FF2B5EF4-FFF2-40B4-BE49-F238E27FC236}">
                <a16:creationId xmlns:a16="http://schemas.microsoft.com/office/drawing/2014/main" id="{573AF973-5BE9-4615-9603-9599EC47D36A}"/>
              </a:ext>
            </a:extLst>
          </p:cNvPr>
          <p:cNvSpPr txBox="1"/>
          <p:nvPr/>
        </p:nvSpPr>
        <p:spPr>
          <a:xfrm>
            <a:off x="4129921" y="1840663"/>
            <a:ext cx="3932167"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BD45"/>
                </a:solidFill>
                <a:effectLst/>
                <a:uLnTx/>
                <a:uFillTx/>
                <a:latin typeface="iCiel Cadena" panose="02000503000000020004" pitchFamily="50" charset="0"/>
                <a:ea typeface="+mn-ea"/>
                <a:cs typeface="+mn-cs"/>
              </a:rPr>
              <a:t>CỦNG CỐ</a:t>
            </a:r>
          </a:p>
        </p:txBody>
      </p:sp>
      <p:pic>
        <p:nvPicPr>
          <p:cNvPr id="2" name="Picture 1">
            <a:extLst>
              <a:ext uri="{FF2B5EF4-FFF2-40B4-BE49-F238E27FC236}">
                <a16:creationId xmlns:a16="http://schemas.microsoft.com/office/drawing/2014/main" id="{F94BF291-B56F-4818-B118-52E4884B3E14}"/>
              </a:ext>
            </a:extLst>
          </p:cNvPr>
          <p:cNvPicPr>
            <a:picLocks noChangeAspect="1"/>
          </p:cNvPicPr>
          <p:nvPr/>
        </p:nvPicPr>
        <p:blipFill>
          <a:blip r:embed="rId3"/>
          <a:stretch>
            <a:fillRect/>
          </a:stretch>
        </p:blipFill>
        <p:spPr>
          <a:xfrm>
            <a:off x="3303790" y="2953154"/>
            <a:ext cx="5584420" cy="4133446"/>
          </a:xfrm>
          <a:prstGeom prst="rect">
            <a:avLst/>
          </a:prstGeom>
        </p:spPr>
      </p:pic>
    </p:spTree>
    <p:extLst>
      <p:ext uri="{BB962C8B-B14F-4D97-AF65-F5344CB8AC3E}">
        <p14:creationId xmlns:p14="http://schemas.microsoft.com/office/powerpoint/2010/main" val="399344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2000">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2000">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lt">
                                        <p:tmPct val="12000"/>
                                      </p:iterate>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lt">
                                        <p:tmPct val="12000"/>
                                      </p:iterate>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m-thanh-tra-loi-sai-www_nhacchuongvui_com">
            <a:hlinkClick r:id="" action="ppaction://media"/>
            <a:extLst>
              <a:ext uri="{FF2B5EF4-FFF2-40B4-BE49-F238E27FC236}">
                <a16:creationId xmlns:a16="http://schemas.microsoft.com/office/drawing/2014/main" id="{2DEF9711-7B26-43B4-8EDF-E2A3FEB27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84351" y="-1363204"/>
            <a:ext cx="609600" cy="609600"/>
          </a:xfrm>
          <a:prstGeom prst="rect">
            <a:avLst/>
          </a:prstGeom>
        </p:spPr>
      </p:pic>
      <p:pic>
        <p:nvPicPr>
          <p:cNvPr id="4" name="Am-thanh-tra-loi-sai-www_nhacchuongvui_com">
            <a:hlinkClick r:id="" action="ppaction://media"/>
            <a:extLst>
              <a:ext uri="{FF2B5EF4-FFF2-40B4-BE49-F238E27FC236}">
                <a16:creationId xmlns:a16="http://schemas.microsoft.com/office/drawing/2014/main" id="{D1DDFB92-EF4E-487F-B0AC-B3E0B14787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8527" y="-1301249"/>
            <a:ext cx="609600" cy="609600"/>
          </a:xfrm>
          <a:prstGeom prst="rect">
            <a:avLst/>
          </a:prstGeom>
        </p:spPr>
      </p:pic>
      <p:pic>
        <p:nvPicPr>
          <p:cNvPr id="5" name="Am-thanh-tra-loi-sai-www_nhacchuongvui_com">
            <a:hlinkClick r:id="" action="ppaction://media"/>
            <a:extLst>
              <a:ext uri="{FF2B5EF4-FFF2-40B4-BE49-F238E27FC236}">
                <a16:creationId xmlns:a16="http://schemas.microsoft.com/office/drawing/2014/main" id="{9B36C9DD-4A61-4AE1-9F83-F93C9FF144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3103" y="-1314970"/>
            <a:ext cx="609600" cy="609600"/>
          </a:xfrm>
          <a:prstGeom prst="rect">
            <a:avLst/>
          </a:prstGeom>
        </p:spPr>
      </p:pic>
      <p:grpSp>
        <p:nvGrpSpPr>
          <p:cNvPr id="6" name="Group 5">
            <a:extLst>
              <a:ext uri="{FF2B5EF4-FFF2-40B4-BE49-F238E27FC236}">
                <a16:creationId xmlns:a16="http://schemas.microsoft.com/office/drawing/2014/main" id="{DB2571FD-6B22-4FFB-98E7-22A7CAAA2242}"/>
              </a:ext>
            </a:extLst>
          </p:cNvPr>
          <p:cNvGrpSpPr/>
          <p:nvPr/>
        </p:nvGrpSpPr>
        <p:grpSpPr>
          <a:xfrm>
            <a:off x="0" y="-58684"/>
            <a:ext cx="24384000" cy="6916683"/>
            <a:chOff x="0" y="0"/>
            <a:chExt cx="24384000" cy="6858000"/>
          </a:xfrm>
        </p:grpSpPr>
        <p:grpSp>
          <p:nvGrpSpPr>
            <p:cNvPr id="7" name="Group 6">
              <a:extLst>
                <a:ext uri="{FF2B5EF4-FFF2-40B4-BE49-F238E27FC236}">
                  <a16:creationId xmlns:a16="http://schemas.microsoft.com/office/drawing/2014/main" id="{22F95DD4-F9AA-4941-A58E-174A04052C96}"/>
                </a:ext>
              </a:extLst>
            </p:cNvPr>
            <p:cNvGrpSpPr/>
            <p:nvPr/>
          </p:nvGrpSpPr>
          <p:grpSpPr>
            <a:xfrm>
              <a:off x="0" y="0"/>
              <a:ext cx="24384000" cy="6858000"/>
              <a:chOff x="-19812000" y="177800"/>
              <a:chExt cx="24384000" cy="6858000"/>
            </a:xfrm>
          </p:grpSpPr>
          <p:pic>
            <p:nvPicPr>
              <p:cNvPr id="9" name="Picture 8" descr="A close up of a flower&#10;&#10;Description automatically generated">
                <a:extLst>
                  <a:ext uri="{FF2B5EF4-FFF2-40B4-BE49-F238E27FC236}">
                    <a16:creationId xmlns:a16="http://schemas.microsoft.com/office/drawing/2014/main" id="{7BA053DB-D7E9-44FF-9780-9B9C3455B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77800"/>
                <a:ext cx="12192000" cy="6858000"/>
              </a:xfrm>
              <a:prstGeom prst="rect">
                <a:avLst/>
              </a:prstGeom>
            </p:spPr>
          </p:pic>
          <p:pic>
            <p:nvPicPr>
              <p:cNvPr id="10" name="Picture 9" descr="A close up of a flower&#10;&#10;Description automatically generated">
                <a:extLst>
                  <a:ext uri="{FF2B5EF4-FFF2-40B4-BE49-F238E27FC236}">
                    <a16:creationId xmlns:a16="http://schemas.microsoft.com/office/drawing/2014/main" id="{D0A4640E-BB6E-481D-AC14-60FE228B55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177800"/>
                <a:ext cx="12192000" cy="6858000"/>
              </a:xfrm>
              <a:prstGeom prst="rect">
                <a:avLst/>
              </a:prstGeom>
            </p:spPr>
          </p:pic>
        </p:grpSp>
        <p:pic>
          <p:nvPicPr>
            <p:cNvPr id="8" name="Picture 4" descr="Road Sign Png, Vector, PSD, and Clipart With Transparent ...">
              <a:extLst>
                <a:ext uri="{FF2B5EF4-FFF2-40B4-BE49-F238E27FC236}">
                  <a16:creationId xmlns:a16="http://schemas.microsoft.com/office/drawing/2014/main" id="{D01A9944-8FB8-4619-B522-C830C3D390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44" b="95556" l="10000" r="90000">
                          <a14:foregroundMark x1="50556" y1="10556" x2="50556" y2="10556"/>
                          <a14:foregroundMark x1="50278" y1="4722" x2="50278" y2="4722"/>
                          <a14:foregroundMark x1="48889" y1="7500" x2="48889" y2="7500"/>
                          <a14:foregroundMark x1="55556" y1="95556" x2="55556" y2="95556"/>
                          <a14:foregroundMark x1="61111" y1="93333" x2="61111" y2="93333"/>
                          <a14:foregroundMark x1="59444" y1="91389" x2="59444" y2="91389"/>
                          <a14:foregroundMark x1="48611" y1="94722" x2="48611" y2="94722"/>
                          <a14:foregroundMark x1="41111" y1="90833" x2="41111" y2="90833"/>
                        </a14:backgroundRemoval>
                      </a14:imgEffect>
                    </a14:imgLayer>
                  </a14:imgProps>
                </a:ext>
                <a:ext uri="{28A0092B-C50C-407E-A947-70E740481C1C}">
                  <a14:useLocalDpi xmlns:a14="http://schemas.microsoft.com/office/drawing/2010/main" val="0"/>
                </a:ext>
              </a:extLst>
            </a:blip>
            <a:srcRect/>
            <a:stretch>
              <a:fillRect/>
            </a:stretch>
          </p:blipFill>
          <p:spPr bwMode="auto">
            <a:xfrm>
              <a:off x="6273885" y="3961417"/>
              <a:ext cx="1772025" cy="177202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ngdung" descr="A close up of a logo&#10;&#10;Description automatically generated">
            <a:extLst>
              <a:ext uri="{FF2B5EF4-FFF2-40B4-BE49-F238E27FC236}">
                <a16:creationId xmlns:a16="http://schemas.microsoft.com/office/drawing/2014/main" id="{BCF2B60C-8871-40A2-88FA-5BB0B220F5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7396" y="3327057"/>
            <a:ext cx="3040743" cy="3040743"/>
          </a:xfrm>
          <a:prstGeom prst="rect">
            <a:avLst/>
          </a:prstGeom>
        </p:spPr>
      </p:pic>
      <p:pic>
        <p:nvPicPr>
          <p:cNvPr id="12" name="Picture 11">
            <a:extLst>
              <a:ext uri="{FF2B5EF4-FFF2-40B4-BE49-F238E27FC236}">
                <a16:creationId xmlns:a16="http://schemas.microsoft.com/office/drawing/2014/main" id="{709984A3-4457-4FF4-9388-1E96E5BA221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7059" y1="79167" x2="47059" y2="79167"/>
                        <a14:foregroundMark x1="70588" y1="83333" x2="73529" y2="66667"/>
                        <a14:foregroundMark x1="73529" y1="62500" x2="73529" y2="50000"/>
                        <a14:foregroundMark x1="70588" y1="20833" x2="58824" y2="20833"/>
                        <a14:foregroundMark x1="32353" y1="12500" x2="32353" y2="12500"/>
                        <a14:foregroundMark x1="17647" y1="16667" x2="17647" y2="16667"/>
                      </a14:backgroundRemoval>
                    </a14:imgEffect>
                  </a14:imgLayer>
                </a14:imgProps>
              </a:ext>
            </a:extLst>
          </a:blip>
          <a:stretch>
            <a:fillRect/>
          </a:stretch>
        </p:blipFill>
        <p:spPr>
          <a:xfrm>
            <a:off x="7713526" y="4308212"/>
            <a:ext cx="323850" cy="228600"/>
          </a:xfrm>
          <a:prstGeom prst="rect">
            <a:avLst/>
          </a:prstGeom>
        </p:spPr>
      </p:pic>
      <p:pic>
        <p:nvPicPr>
          <p:cNvPr id="13" name="c1">
            <a:extLst>
              <a:ext uri="{FF2B5EF4-FFF2-40B4-BE49-F238E27FC236}">
                <a16:creationId xmlns:a16="http://schemas.microsoft.com/office/drawing/2014/main" id="{1EDF7539-8F70-4888-98A4-021ED313B4A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000" b="91429" l="2924" r="91813">
                        <a14:foregroundMark x1="18713" y1="29286" x2="18713" y2="29286"/>
                        <a14:foregroundMark x1="25146" y1="63571" x2="25146" y2="63571"/>
                        <a14:foregroundMark x1="49123" y1="65714" x2="66667" y2="71429"/>
                        <a14:foregroundMark x1="67836" y1="68571" x2="66667" y2="44286"/>
                        <a14:foregroundMark x1="64912" y1="36429" x2="49123" y2="25714"/>
                        <a14:foregroundMark x1="37427" y1="17857" x2="23977" y2="30000"/>
                        <a14:foregroundMark x1="11696" y1="46429" x2="12865" y2="62857"/>
                        <a14:foregroundMark x1="22222" y1="71429" x2="44444" y2="75000"/>
                        <a14:foregroundMark x1="44444" y1="75000" x2="76608" y2="56429"/>
                        <a14:foregroundMark x1="81871" y1="47857" x2="87719" y2="25000"/>
                        <a14:foregroundMark x1="80117" y1="19286" x2="55556" y2="17143"/>
                        <a14:foregroundMark x1="52047" y1="17143" x2="29240" y2="21429"/>
                        <a14:foregroundMark x1="27485" y1="22857" x2="25146" y2="25000"/>
                        <a14:foregroundMark x1="16374" y1="19286" x2="16374" y2="19286"/>
                        <a14:foregroundMark x1="9942" y1="23571" x2="12865" y2="31429"/>
                        <a14:foregroundMark x1="16959" y1="57143" x2="16959" y2="57143"/>
                        <a14:foregroundMark x1="18129" y1="71429" x2="18129" y2="75000"/>
                        <a14:foregroundMark x1="18129" y1="75714" x2="18129" y2="75714"/>
                        <a14:foregroundMark x1="8772" y1="65714" x2="8772" y2="62857"/>
                        <a14:foregroundMark x1="7018" y1="42857" x2="7018" y2="42857"/>
                        <a14:foregroundMark x1="2924" y1="47857" x2="2924" y2="47857"/>
                        <a14:foregroundMark x1="66082" y1="87857" x2="66082" y2="87857"/>
                        <a14:foregroundMark x1="84795" y1="71429" x2="84795" y2="71429"/>
                        <a14:foregroundMark x1="91813" y1="62857" x2="89474" y2="71429"/>
                        <a14:foregroundMark x1="84795" y1="79286" x2="80117" y2="82143"/>
                        <a14:foregroundMark x1="74854" y1="84286" x2="74854" y2="84286"/>
                        <a14:foregroundMark x1="53801" y1="86429" x2="53801" y2="86429"/>
                        <a14:foregroundMark x1="36842" y1="87857" x2="36842" y2="87857"/>
                        <a14:foregroundMark x1="27485" y1="91429" x2="27485" y2="91429"/>
                        <a14:foregroundMark x1="37427" y1="5000" x2="37427" y2="5000"/>
                      </a14:backgroundRemoval>
                    </a14:imgEffect>
                  </a14:imgLayer>
                </a14:imgProps>
              </a:ext>
            </a:extLst>
          </a:blip>
          <a:stretch>
            <a:fillRect/>
          </a:stretch>
        </p:blipFill>
        <p:spPr>
          <a:xfrm rot="21432056">
            <a:off x="2963592" y="5128403"/>
            <a:ext cx="1146956" cy="580652"/>
          </a:xfrm>
          <a:prstGeom prst="rect">
            <a:avLst/>
          </a:prstGeom>
        </p:spPr>
      </p:pic>
      <p:pic>
        <p:nvPicPr>
          <p:cNvPr id="14" name="CD1" descr="326326 cartoon wooden road sign pictures, cartoon wooden road sign ...">
            <a:extLst>
              <a:ext uri="{FF2B5EF4-FFF2-40B4-BE49-F238E27FC236}">
                <a16:creationId xmlns:a16="http://schemas.microsoft.com/office/drawing/2014/main" id="{E0049558-72E5-42C1-94F6-00244EE56184}"/>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2000" b="59000" l="55206" r="91525">
                        <a14:foregroundMark x1="55206" y1="40000" x2="55206" y2="40000"/>
                        <a14:foregroundMark x1="91525" y1="42000" x2="91525" y2="42000"/>
                      </a14:backgroundRemoval>
                    </a14:imgEffect>
                  </a14:imgLayer>
                </a14:imgProps>
              </a:ext>
              <a:ext uri="{28A0092B-C50C-407E-A947-70E740481C1C}">
                <a14:useLocalDpi xmlns:a14="http://schemas.microsoft.com/office/drawing/2010/main" val="0"/>
              </a:ext>
            </a:extLst>
          </a:blip>
          <a:srcRect l="52324" t="17993" r="5466" b="36060"/>
          <a:stretch/>
        </p:blipFill>
        <p:spPr bwMode="auto">
          <a:xfrm>
            <a:off x="6829427" y="3861566"/>
            <a:ext cx="761284" cy="60195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cauhoi1">
            <a:extLst>
              <a:ext uri="{FF2B5EF4-FFF2-40B4-BE49-F238E27FC236}">
                <a16:creationId xmlns:a16="http://schemas.microsoft.com/office/drawing/2014/main" id="{4C1DF56C-80FA-4417-BF9A-21B7EE079376}"/>
              </a:ext>
            </a:extLst>
          </p:cNvPr>
          <p:cNvGrpSpPr/>
          <p:nvPr/>
        </p:nvGrpSpPr>
        <p:grpSpPr>
          <a:xfrm>
            <a:off x="1779341" y="-58684"/>
            <a:ext cx="6639186" cy="4209579"/>
            <a:chOff x="1779341" y="-58684"/>
            <a:chExt cx="5607757" cy="4209579"/>
          </a:xfrm>
        </p:grpSpPr>
        <p:pic>
          <p:nvPicPr>
            <p:cNvPr id="16" name="cauhoi1" descr="A picture containing cake, table, decorated, sitting&#10;&#10;Description automatically generated">
              <a:extLst>
                <a:ext uri="{FF2B5EF4-FFF2-40B4-BE49-F238E27FC236}">
                  <a16:creationId xmlns:a16="http://schemas.microsoft.com/office/drawing/2014/main" id="{B30FD283-067A-4480-9334-9DD53F8655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9341" y="-58684"/>
              <a:ext cx="5607757" cy="4209579"/>
            </a:xfrm>
            <a:prstGeom prst="rect">
              <a:avLst/>
            </a:prstGeom>
          </p:spPr>
        </p:pic>
        <p:sp>
          <p:nvSpPr>
            <p:cNvPr id="17" name="TextBox 16">
              <a:extLst>
                <a:ext uri="{FF2B5EF4-FFF2-40B4-BE49-F238E27FC236}">
                  <a16:creationId xmlns:a16="http://schemas.microsoft.com/office/drawing/2014/main" id="{902BE6BA-2CD7-4021-918E-BC201B850991}"/>
                </a:ext>
              </a:extLst>
            </p:cNvPr>
            <p:cNvSpPr txBox="1"/>
            <p:nvPr/>
          </p:nvSpPr>
          <p:spPr>
            <a:xfrm>
              <a:off x="2563201" y="1349049"/>
              <a:ext cx="424453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33CC"/>
                  </a:solidFill>
                  <a:effectLst/>
                  <a:uLnTx/>
                  <a:uFillTx/>
                  <a:latin typeface="UTM Avo" panose="02040603050506020204" pitchFamily="18" charset="0"/>
                  <a:ea typeface="UD Digi Kyokasho N-B" panose="02020700000000000000" pitchFamily="17" charset="-128"/>
                  <a:cs typeface="+mn-cs"/>
                </a:rPr>
                <a:t>Game Cuộc Phiêu Lưu Của Jack</a:t>
              </a:r>
            </a:p>
          </p:txBody>
        </p:sp>
      </p:grpSp>
      <p:pic>
        <p:nvPicPr>
          <p:cNvPr id="18" name="Picture 17">
            <a:extLst>
              <a:ext uri="{FF2B5EF4-FFF2-40B4-BE49-F238E27FC236}">
                <a16:creationId xmlns:a16="http://schemas.microsoft.com/office/drawing/2014/main" id="{9B0322BC-F770-45C6-8066-6B2BE57E70C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19598" y1="62824" x2="19598" y2="62824"/>
                        <a14:foregroundMark x1="20603" y1="55331" x2="20603" y2="55331"/>
                        <a14:foregroundMark x1="24623" y1="53026" x2="24623" y2="53026"/>
                        <a14:foregroundMark x1="19598" y1="66571" x2="19598" y2="66571"/>
                        <a14:foregroundMark x1="21608" y1="53890" x2="21608" y2="53890"/>
                        <a14:foregroundMark x1="74372" y1="61671" x2="74372" y2="61671"/>
                        <a14:foregroundMark x1="74874" y1="57349" x2="74874" y2="57349"/>
                        <a14:foregroundMark x1="73367" y1="54755" x2="73367" y2="54755"/>
                        <a14:foregroundMark x1="25126" y1="89049" x2="25126" y2="89049"/>
                        <a14:foregroundMark x1="31156" y1="83573" x2="31156" y2="83573"/>
                        <a14:foregroundMark x1="31658" y1="85879" x2="31658" y2="85879"/>
                        <a14:foregroundMark x1="32161" y1="84438" x2="32161" y2="84438"/>
                        <a14:foregroundMark x1="31658" y1="86455" x2="31658" y2="86455"/>
                        <a14:foregroundMark x1="72362" y1="88761" x2="72362" y2="88761"/>
                        <a14:foregroundMark x1="80905" y1="88761" x2="80905" y2="88761"/>
                        <a14:foregroundMark x1="82915" y1="87896" x2="82915" y2="87896"/>
                        <a14:foregroundMark x1="62814" y1="84438" x2="62814" y2="84438"/>
                        <a14:foregroundMark x1="62312" y1="82709" x2="62312" y2="82709"/>
                        <a14:foregroundMark x1="62312" y1="86167" x2="62312" y2="86167"/>
                        <a14:foregroundMark x1="62814" y1="85303" x2="62814" y2="85303"/>
                        <a14:foregroundMark x1="31658" y1="85014" x2="31658" y2="85014"/>
                        <a14:foregroundMark x1="72864" y1="52450" x2="72864" y2="52450"/>
                        <a14:foregroundMark x1="70352" y1="51009" x2="70352" y2="51009"/>
                        <a14:foregroundMark x1="19095" y1="57637" x2="19095" y2="57637"/>
                        <a14:foregroundMark x1="23618" y1="51297" x2="23618" y2="51297"/>
                        <a14:foregroundMark x1="61809" y1="79539" x2="61809" y2="79539"/>
                        <a14:foregroundMark x1="32161" y1="78963" x2="32161" y2="78963"/>
                        <a14:foregroundMark x1="62814" y1="81556" x2="62814" y2="81556"/>
                        <a14:foregroundMark x1="61307" y1="77522" x2="61307" y2="77522"/>
                        <a14:backgroundMark x1="23116" y1="54179" x2="23116" y2="54179"/>
                        <a14:backgroundMark x1="24623" y1="52738" x2="24623" y2="52738"/>
                        <a14:backgroundMark x1="24623" y1="53890" x2="24623" y2="53890"/>
                        <a14:backgroundMark x1="24623" y1="51873" x2="24623" y2="51873"/>
                        <a14:backgroundMark x1="67337" y1="74928" x2="67337" y2="74928"/>
                        <a14:backgroundMark x1="67337" y1="72622" x2="67337" y2="72622"/>
                        <a14:backgroundMark x1="58291" y1="78386" x2="58291" y2="78386"/>
                        <a14:backgroundMark x1="27136" y1="72334" x2="27136" y2="72334"/>
                        <a14:backgroundMark x1="37186" y1="78386" x2="37186" y2="78386"/>
                        <a14:backgroundMark x1="37186" y1="79539" x2="37186" y2="79539"/>
                        <a14:backgroundMark x1="57286" y1="80692" x2="57286" y2="80692"/>
                      </a14:backgroundRemoval>
                    </a14:imgEffect>
                  </a14:imgLayer>
                </a14:imgProps>
              </a:ext>
            </a:extLst>
          </a:blip>
          <a:stretch>
            <a:fillRect/>
          </a:stretch>
        </p:blipFill>
        <p:spPr>
          <a:xfrm>
            <a:off x="8557228" y="2655624"/>
            <a:ext cx="1895475" cy="3305175"/>
          </a:xfrm>
          <a:prstGeom prst="rect">
            <a:avLst/>
          </a:prstGeom>
        </p:spPr>
      </p:pic>
      <p:pic>
        <p:nvPicPr>
          <p:cNvPr id="19" name="Picture 18">
            <a:extLst>
              <a:ext uri="{FF2B5EF4-FFF2-40B4-BE49-F238E27FC236}">
                <a16:creationId xmlns:a16="http://schemas.microsoft.com/office/drawing/2014/main" id="{F4D7B9CF-A392-4080-BDDB-BC1C65FB2CC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244" b="93277" l="2959" r="94675">
                        <a14:foregroundMark x1="6213" y1="26050" x2="6213" y2="26050"/>
                        <a14:foregroundMark x1="7101" y1="15966" x2="7101" y2="15966"/>
                        <a14:foregroundMark x1="4734" y1="15126" x2="4734" y2="15126"/>
                        <a14:foregroundMark x1="15385" y1="21429" x2="15385" y2="21429"/>
                        <a14:foregroundMark x1="3550" y1="26471" x2="3550" y2="26471"/>
                        <a14:foregroundMark x1="84320" y1="89916" x2="84320" y2="89916"/>
                        <a14:foregroundMark x1="94675" y1="85294" x2="94675" y2="85294"/>
                        <a14:foregroundMark x1="37870" y1="93697" x2="37870" y2="93697"/>
                        <a14:foregroundMark x1="74556" y1="92437" x2="74556" y2="92437"/>
                        <a14:foregroundMark x1="66864" y1="92437" x2="66864" y2="92437"/>
                        <a14:foregroundMark x1="7396" y1="9244" x2="7396" y2="9244"/>
                      </a14:backgroundRemoval>
                    </a14:imgEffect>
                  </a14:imgLayer>
                </a14:imgProps>
              </a:ext>
            </a:extLst>
          </a:blip>
          <a:stretch>
            <a:fillRect/>
          </a:stretch>
        </p:blipFill>
        <p:spPr>
          <a:xfrm flipH="1">
            <a:off x="2048168" y="3957110"/>
            <a:ext cx="3219450" cy="2266950"/>
          </a:xfrm>
          <a:prstGeom prst="rect">
            <a:avLst/>
          </a:prstGeom>
        </p:spPr>
      </p:pic>
      <p:grpSp>
        <p:nvGrpSpPr>
          <p:cNvPr id="20" name="Group 19">
            <a:extLst>
              <a:ext uri="{FF2B5EF4-FFF2-40B4-BE49-F238E27FC236}">
                <a16:creationId xmlns:a16="http://schemas.microsoft.com/office/drawing/2014/main" id="{4C300567-A170-430E-9978-0161DCCB3ACC}"/>
              </a:ext>
            </a:extLst>
          </p:cNvPr>
          <p:cNvGrpSpPr/>
          <p:nvPr/>
        </p:nvGrpSpPr>
        <p:grpSpPr>
          <a:xfrm>
            <a:off x="9809495" y="2341299"/>
            <a:ext cx="1609725" cy="4391025"/>
            <a:chOff x="7318719" y="1909349"/>
            <a:chExt cx="1609725" cy="4391025"/>
          </a:xfrm>
        </p:grpSpPr>
        <p:pic>
          <p:nvPicPr>
            <p:cNvPr id="21" name="Picture 20">
              <a:extLst>
                <a:ext uri="{FF2B5EF4-FFF2-40B4-BE49-F238E27FC236}">
                  <a16:creationId xmlns:a16="http://schemas.microsoft.com/office/drawing/2014/main" id="{F9A33245-AA02-4E49-831D-D0311B2E17CF}"/>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6291" b="92408" l="5325" r="91716">
                          <a14:foregroundMark x1="33728" y1="12148" x2="33728" y2="12148"/>
                          <a14:foregroundMark x1="60947" y1="13015" x2="60947" y2="13015"/>
                          <a14:foregroundMark x1="63905" y1="12364" x2="63905" y2="12364"/>
                          <a14:foregroundMark x1="36686" y1="11063" x2="36686" y2="11063"/>
                          <a14:foregroundMark x1="36095" y1="14100" x2="36095" y2="14100"/>
                          <a14:foregroundMark x1="40828" y1="20174" x2="40828" y2="20174"/>
                          <a14:foregroundMark x1="44379" y1="22343" x2="44379" y2="22343"/>
                          <a14:foregroundMark x1="63314" y1="22560" x2="63314" y2="22560"/>
                          <a14:foregroundMark x1="65680" y1="16486" x2="65089" y2="15401"/>
                          <a14:foregroundMark x1="65089" y1="10846" x2="65089" y2="10846"/>
                          <a14:foregroundMark x1="65680" y1="8026" x2="65680" y2="8026"/>
                          <a14:foregroundMark x1="44970" y1="24946" x2="44970" y2="24946"/>
                          <a14:foregroundMark x1="76331" y1="88937" x2="76331" y2="88937"/>
                          <a14:foregroundMark x1="91716" y1="90239" x2="86982" y2="90239"/>
                          <a14:foregroundMark x1="69822" y1="89588" x2="69822" y2="89588"/>
                          <a14:foregroundMark x1="65680" y1="90239" x2="65680" y2="91323"/>
                          <a14:foregroundMark x1="73964" y1="90889" x2="73964" y2="90889"/>
                          <a14:foregroundMark x1="25444" y1="90022" x2="25444" y2="90022"/>
                          <a14:foregroundMark x1="24260" y1="88503" x2="24260" y2="88503"/>
                          <a14:foregroundMark x1="36095" y1="88503" x2="36095" y2="88503"/>
                          <a14:foregroundMark x1="44970" y1="88720" x2="44970" y2="88720"/>
                          <a14:foregroundMark x1="46154" y1="92408" x2="46154" y2="92408"/>
                          <a14:foregroundMark x1="44970" y1="91757" x2="44970" y2="91757"/>
                          <a14:foregroundMark x1="40237" y1="91323" x2="40237" y2="91323"/>
                          <a14:foregroundMark x1="33728" y1="90456" x2="33728" y2="90456"/>
                          <a14:foregroundMark x1="44379" y1="91323" x2="44379" y2="91323"/>
                          <a14:foregroundMark x1="57396" y1="91974" x2="57396" y2="91974"/>
                          <a14:foregroundMark x1="33728" y1="6291" x2="33728" y2="6291"/>
                          <a14:foregroundMark x1="69822" y1="6291" x2="69822" y2="6291"/>
                          <a14:foregroundMark x1="31953" y1="47072" x2="31953" y2="47072"/>
                          <a14:foregroundMark x1="5325" y1="60304" x2="5325" y2="60304"/>
                          <a14:backgroundMark x1="44970" y1="92191" x2="44970" y2="92191"/>
                          <a14:backgroundMark x1="45562" y1="91540" x2="45562" y2="91540"/>
                          <a14:backgroundMark x1="44970" y1="91757" x2="44970" y2="91757"/>
                          <a14:backgroundMark x1="47337" y1="92625" x2="47337" y2="92625"/>
                        </a14:backgroundRemoval>
                      </a14:imgEffect>
                    </a14:imgLayer>
                  </a14:imgProps>
                </a:ext>
              </a:extLst>
            </a:blip>
            <a:stretch>
              <a:fillRect/>
            </a:stretch>
          </p:blipFill>
          <p:spPr>
            <a:xfrm>
              <a:off x="7318719" y="1909349"/>
              <a:ext cx="1609725" cy="4391025"/>
            </a:xfrm>
            <a:prstGeom prst="rect">
              <a:avLst/>
            </a:prstGeom>
          </p:spPr>
        </p:pic>
        <p:pic>
          <p:nvPicPr>
            <p:cNvPr id="22" name="Picture 21">
              <a:extLst>
                <a:ext uri="{FF2B5EF4-FFF2-40B4-BE49-F238E27FC236}">
                  <a16:creationId xmlns:a16="http://schemas.microsoft.com/office/drawing/2014/main" id="{0CC6BE2E-E5F6-4394-A0C6-1D5705555798}"/>
                </a:ext>
              </a:extLst>
            </p:cNvPr>
            <p:cNvPicPr>
              <a:picLocks noChangeAspect="1"/>
            </p:cNvPicPr>
            <p:nvPr/>
          </p:nvPicPr>
          <p:blipFill rotWithShape="1">
            <a:blip r:embed="rId22"/>
            <a:srcRect l="10476" t="24649" r="8571" b="20657"/>
            <a:stretch/>
          </p:blipFill>
          <p:spPr>
            <a:xfrm>
              <a:off x="7452098" y="3424237"/>
              <a:ext cx="858464" cy="369888"/>
            </a:xfrm>
            <a:prstGeom prst="rect">
              <a:avLst/>
            </a:prstGeom>
          </p:spPr>
        </p:pic>
      </p:grpSp>
      <p:pic>
        <p:nvPicPr>
          <p:cNvPr id="23" name="Picture 22">
            <a:extLst>
              <a:ext uri="{FF2B5EF4-FFF2-40B4-BE49-F238E27FC236}">
                <a16:creationId xmlns:a16="http://schemas.microsoft.com/office/drawing/2014/main" id="{0DC44AA5-2D69-4B0E-9FF6-FE0A4F002D7A}"/>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37630" b="82943" l="72694" r="90044">
                        <a14:foregroundMark x1="80966" y1="39583" x2="80966" y2="39583"/>
                        <a14:foregroundMark x1="82064" y1="39583" x2="82064" y2="39583"/>
                        <a14:foregroundMark x1="88873" y1="45573" x2="88873" y2="45573"/>
                        <a14:foregroundMark x1="88799" y1="44141" x2="88799" y2="44141"/>
                        <a14:foregroundMark x1="87555" y1="43620" x2="87555" y2="43620"/>
                        <a14:foregroundMark x1="87701" y1="42188" x2="87701" y2="42188"/>
                        <a14:foregroundMark x1="89751" y1="44271" x2="89751" y2="44271"/>
                        <a14:foregroundMark x1="83382" y1="80990" x2="83382" y2="80990"/>
                        <a14:foregroundMark x1="85286" y1="82552" x2="85359" y2="82943"/>
                        <a14:foregroundMark x1="72767" y1="52604" x2="72767" y2="52604"/>
                        <a14:foregroundMark x1="81186" y1="58984" x2="81186" y2="58984"/>
                        <a14:foregroundMark x1="79136" y1="56510" x2="79136" y2="56510"/>
                        <a14:foregroundMark x1="79209" y1="44661" x2="79209" y2="44661"/>
                        <a14:foregroundMark x1="83968" y1="44661" x2="83968" y2="44661"/>
                        <a14:foregroundMark x1="87775" y1="51432" x2="87775" y2="51432"/>
                        <a14:foregroundMark x1="87775" y1="50260" x2="87848" y2="49740"/>
                        <a14:foregroundMark x1="87848" y1="49219" x2="87848" y2="49219"/>
                        <a14:foregroundMark x1="87921" y1="48177" x2="87921" y2="48177"/>
                        <a14:foregroundMark x1="88067" y1="48568" x2="88067" y2="48568"/>
                        <a14:foregroundMark x1="87116" y1="58724" x2="87116" y2="58724"/>
                        <a14:foregroundMark x1="87189" y1="59635" x2="87189" y2="59635"/>
                        <a14:foregroundMark x1="88946" y1="47656" x2="88946" y2="47656"/>
                        <a14:foregroundMark x1="89531" y1="46224" x2="89531" y2="46224"/>
                        <a14:foregroundMark x1="89824" y1="42969" x2="89824" y2="42969"/>
                        <a14:foregroundMark x1="88507" y1="41276" x2="88507" y2="41276"/>
                        <a14:foregroundMark x1="88287" y1="40885" x2="88287" y2="40885"/>
                        <a14:foregroundMark x1="89751" y1="42188" x2="89751" y2="42188"/>
                        <a14:foregroundMark x1="90044" y1="44141" x2="90044" y2="44141"/>
                        <a14:foregroundMark x1="87116" y1="46875" x2="87116" y2="46875"/>
                        <a14:foregroundMark x1="86896" y1="46745" x2="86896" y2="46745"/>
                        <a14:foregroundMark x1="86384" y1="45052" x2="86384" y2="45052"/>
                        <a14:foregroundMark x1="79795" y1="42708" x2="79795" y2="42708"/>
                        <a14:foregroundMark x1="79795" y1="43359" x2="79795" y2="43359"/>
                        <a14:foregroundMark x1="79429" y1="44531" x2="79429" y2="44531"/>
                        <a14:foregroundMark x1="78990" y1="45182" x2="78990" y2="45182"/>
                        <a14:foregroundMark x1="84261" y1="46094" x2="84261" y2="46094"/>
                        <a14:foregroundMark x1="84407" y1="46615" x2="84407" y2="46615"/>
                        <a14:foregroundMark x1="84553" y1="47917" x2="84553" y2="47917"/>
                        <a14:foregroundMark x1="82650" y1="38672" x2="82650" y2="38672"/>
                        <a14:foregroundMark x1="82870" y1="37630" x2="82870" y2="37630"/>
                        <a14:foregroundMark x1="83821" y1="42578" x2="83821" y2="42578"/>
                        <a14:foregroundMark x1="83895" y1="43620" x2="83895" y2="43620"/>
                        <a14:foregroundMark x1="84334" y1="45703" x2="84334" y2="45703"/>
                        <a14:foregroundMark x1="87775" y1="52474" x2="87775" y2="52474"/>
                        <a14:foregroundMark x1="82723" y1="38151" x2="82723" y2="38151"/>
                        <a14:backgroundMark x1="82650" y1="37109" x2="82650" y2="37109"/>
                      </a14:backgroundRemoval>
                    </a14:imgEffect>
                  </a14:imgLayer>
                </a14:imgProps>
              </a:ext>
            </a:extLst>
          </a:blip>
          <a:srcRect l="71251" t="35549" r="9218" b="16095"/>
          <a:stretch/>
        </p:blipFill>
        <p:spPr>
          <a:xfrm>
            <a:off x="4928605" y="4076926"/>
            <a:ext cx="1698882" cy="2364844"/>
          </a:xfrm>
          <a:prstGeom prst="rect">
            <a:avLst/>
          </a:prstGeom>
        </p:spPr>
      </p:pic>
      <p:pic>
        <p:nvPicPr>
          <p:cNvPr id="24" name="Picture 23">
            <a:extLst>
              <a:ext uri="{FF2B5EF4-FFF2-40B4-BE49-F238E27FC236}">
                <a16:creationId xmlns:a16="http://schemas.microsoft.com/office/drawing/2014/main" id="{2F9A216A-9AFD-414E-9B6F-5DF65A39F39B}"/>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32725" b="79531" l="57164" r="72300">
                        <a14:foregroundMark x1="72300" y1="54107" x2="72300" y2="54107"/>
                        <a14:foregroundMark x1="70463" y1="49544" x2="70463" y2="49544"/>
                        <a14:foregroundMark x1="67303" y1="43937" x2="67303" y2="43937"/>
                        <a14:foregroundMark x1="66422" y1="39765" x2="66422" y2="39765"/>
                        <a14:foregroundMark x1="62968" y1="33898" x2="62968" y2="33898"/>
                        <a14:foregroundMark x1="62234" y1="32855" x2="62234" y2="32855"/>
                        <a14:foregroundMark x1="63336" y1="35463" x2="63336" y2="35463"/>
                        <a14:foregroundMark x1="63703" y1="33768" x2="63703" y2="33768"/>
                        <a14:foregroundMark x1="60911" y1="33768" x2="60911" y2="33768"/>
                        <a14:foregroundMark x1="64364" y1="66232" x2="64364" y2="66232"/>
                        <a14:foregroundMark x1="67303" y1="66884" x2="67303" y2="66884"/>
                        <a14:foregroundMark x1="67965" y1="70535" x2="67965" y2="70535"/>
                        <a14:foregroundMark x1="68553" y1="63494" x2="68553" y2="63494"/>
                        <a14:foregroundMark x1="68699" y1="61017" x2="68846" y2="60365"/>
                        <a14:foregroundMark x1="69067" y1="59452" x2="69581" y2="61538"/>
                        <a14:foregroundMark x1="69875" y1="63755" x2="69875" y2="63755"/>
                        <a14:foregroundMark x1="69875" y1="59713" x2="69875" y2="56584"/>
                        <a14:foregroundMark x1="69875" y1="51499" x2="69875" y2="53194"/>
                        <a14:foregroundMark x1="70096" y1="61017" x2="70242" y2="64407"/>
                        <a14:foregroundMark x1="69949" y1="65580" x2="69949" y2="65580"/>
                        <a14:foregroundMark x1="67524" y1="60887" x2="67524" y2="58279"/>
                        <a14:foregroundMark x1="67965" y1="54889" x2="68185" y2="52934"/>
                        <a14:foregroundMark x1="68553" y1="50456" x2="68553" y2="51760"/>
                        <a14:foregroundMark x1="59001" y1="44589" x2="59001" y2="44589"/>
                        <a14:foregroundMark x1="60544" y1="35332" x2="60544" y2="35332"/>
                        <a14:foregroundMark x1="60397" y1="72360" x2="60397" y2="72360"/>
                        <a14:foregroundMark x1="60323" y1="77053" x2="60323" y2="77053"/>
                        <a14:foregroundMark x1="59001" y1="77314" x2="59001" y2="77314"/>
                        <a14:foregroundMark x1="58266" y1="77053" x2="58266" y2="77053"/>
                        <a14:foregroundMark x1="58266" y1="77314" x2="58486" y2="77966"/>
                        <a14:foregroundMark x1="60176" y1="76662" x2="60176" y2="76662"/>
                        <a14:foregroundMark x1="69434" y1="79140" x2="69434" y2="79140"/>
                        <a14:foregroundMark x1="70757" y1="79531" x2="70757" y2="79531"/>
                        <a14:foregroundMark x1="71124" y1="78618" x2="71124" y2="78618"/>
                      </a14:backgroundRemoval>
                    </a14:imgEffect>
                  </a14:imgLayer>
                </a14:imgProps>
              </a:ext>
            </a:extLst>
          </a:blip>
          <a:srcRect l="55455" t="30094" r="26460" b="19284"/>
          <a:stretch/>
        </p:blipFill>
        <p:spPr>
          <a:xfrm>
            <a:off x="7686973" y="3856187"/>
            <a:ext cx="1617771" cy="2551977"/>
          </a:xfrm>
          <a:prstGeom prst="rect">
            <a:avLst/>
          </a:prstGeom>
        </p:spPr>
      </p:pic>
      <p:pic>
        <p:nvPicPr>
          <p:cNvPr id="25" name="Picture 24">
            <a:extLst>
              <a:ext uri="{FF2B5EF4-FFF2-40B4-BE49-F238E27FC236}">
                <a16:creationId xmlns:a16="http://schemas.microsoft.com/office/drawing/2014/main" id="{D9F5CDA2-742D-4EA6-A42E-B69912DC42A9}"/>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9769" b="96144" l="3165" r="98101">
                        <a14:foregroundMark x1="3797" y1="40617" x2="3797" y2="40617"/>
                        <a14:foregroundMark x1="12975" y1="30334" x2="12975" y2="30334"/>
                        <a14:foregroundMark x1="35443" y1="29820" x2="35443" y2="29820"/>
                        <a14:foregroundMark x1="14873" y1="38560" x2="14873" y2="38560"/>
                        <a14:foregroundMark x1="9494" y1="84833" x2="9494" y2="84833"/>
                        <a14:foregroundMark x1="18987" y1="92288" x2="18987" y2="92288"/>
                        <a14:foregroundMark x1="11076" y1="94602" x2="11076" y2="94602"/>
                        <a14:foregroundMark x1="47152" y1="96401" x2="47152" y2="96401"/>
                        <a14:foregroundMark x1="68671" y1="96144" x2="68671" y2="96144"/>
                        <a14:foregroundMark x1="81962" y1="93316" x2="81962" y2="93316"/>
                        <a14:foregroundMark x1="92089" y1="45501" x2="92089" y2="45501"/>
                        <a14:foregroundMark x1="98101" y1="50386" x2="98101" y2="50386"/>
                        <a14:foregroundMark x1="36076" y1="26735" x2="36076" y2="26735"/>
                        <a14:foregroundMark x1="62025" y1="94602" x2="62025" y2="94602"/>
                        <a14:foregroundMark x1="71203" y1="94602" x2="71203" y2="94602"/>
                      </a14:backgroundRemoval>
                    </a14:imgEffect>
                  </a14:imgLayer>
                </a14:imgProps>
              </a:ext>
            </a:extLst>
          </a:blip>
          <a:stretch>
            <a:fillRect/>
          </a:stretch>
        </p:blipFill>
        <p:spPr>
          <a:xfrm flipH="1">
            <a:off x="2893122" y="4388911"/>
            <a:ext cx="1772025" cy="2181385"/>
          </a:xfrm>
          <a:prstGeom prst="rect">
            <a:avLst/>
          </a:prstGeom>
        </p:spPr>
      </p:pic>
    </p:spTree>
    <p:extLst>
      <p:ext uri="{BB962C8B-B14F-4D97-AF65-F5344CB8AC3E}">
        <p14:creationId xmlns:p14="http://schemas.microsoft.com/office/powerpoint/2010/main" val="366361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m-thanh-tra-loi-sai-www_nhacchuongvui_com">
            <a:hlinkClick r:id="" action="ppaction://media"/>
            <a:extLst>
              <a:ext uri="{FF2B5EF4-FFF2-40B4-BE49-F238E27FC236}">
                <a16:creationId xmlns:a16="http://schemas.microsoft.com/office/drawing/2014/main" id="{0F516460-0238-4A5A-92A7-E3A87A32A3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84351" y="-1363204"/>
            <a:ext cx="609600" cy="609600"/>
          </a:xfrm>
          <a:prstGeom prst="rect">
            <a:avLst/>
          </a:prstGeom>
        </p:spPr>
      </p:pic>
      <p:pic>
        <p:nvPicPr>
          <p:cNvPr id="4" name="Am-thanh-tra-loi-sai-www_nhacchuongvui_com">
            <a:hlinkClick r:id="" action="ppaction://media"/>
            <a:extLst>
              <a:ext uri="{FF2B5EF4-FFF2-40B4-BE49-F238E27FC236}">
                <a16:creationId xmlns:a16="http://schemas.microsoft.com/office/drawing/2014/main" id="{8D14644D-A278-4594-A0D4-02DA050D38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8527" y="-1301249"/>
            <a:ext cx="609600" cy="609600"/>
          </a:xfrm>
          <a:prstGeom prst="rect">
            <a:avLst/>
          </a:prstGeom>
        </p:spPr>
      </p:pic>
      <p:pic>
        <p:nvPicPr>
          <p:cNvPr id="5" name="Am-thanh-tra-loi-sai-www_nhacchuongvui_com">
            <a:hlinkClick r:id="" action="ppaction://media"/>
            <a:extLst>
              <a:ext uri="{FF2B5EF4-FFF2-40B4-BE49-F238E27FC236}">
                <a16:creationId xmlns:a16="http://schemas.microsoft.com/office/drawing/2014/main" id="{8119B469-12AF-4E07-8F7D-9C4FC22A09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3103" y="-1314970"/>
            <a:ext cx="609600" cy="609600"/>
          </a:xfrm>
          <a:prstGeom prst="rect">
            <a:avLst/>
          </a:prstGeom>
        </p:spPr>
      </p:pic>
      <p:grpSp>
        <p:nvGrpSpPr>
          <p:cNvPr id="6" name="Group 5">
            <a:extLst>
              <a:ext uri="{FF2B5EF4-FFF2-40B4-BE49-F238E27FC236}">
                <a16:creationId xmlns:a16="http://schemas.microsoft.com/office/drawing/2014/main" id="{E6C74BD8-4787-4947-863A-93B4736AE2DE}"/>
              </a:ext>
            </a:extLst>
          </p:cNvPr>
          <p:cNvGrpSpPr/>
          <p:nvPr/>
        </p:nvGrpSpPr>
        <p:grpSpPr>
          <a:xfrm>
            <a:off x="0" y="-58683"/>
            <a:ext cx="24384000" cy="6502684"/>
            <a:chOff x="0" y="0"/>
            <a:chExt cx="24384000" cy="6858000"/>
          </a:xfrm>
        </p:grpSpPr>
        <p:grpSp>
          <p:nvGrpSpPr>
            <p:cNvPr id="7" name="Group 6">
              <a:extLst>
                <a:ext uri="{FF2B5EF4-FFF2-40B4-BE49-F238E27FC236}">
                  <a16:creationId xmlns:a16="http://schemas.microsoft.com/office/drawing/2014/main" id="{A2F456FB-651F-47A9-9FA7-BF0EF4B08096}"/>
                </a:ext>
              </a:extLst>
            </p:cNvPr>
            <p:cNvGrpSpPr/>
            <p:nvPr/>
          </p:nvGrpSpPr>
          <p:grpSpPr>
            <a:xfrm>
              <a:off x="0" y="0"/>
              <a:ext cx="24384000" cy="6858000"/>
              <a:chOff x="-19812000" y="177800"/>
              <a:chExt cx="24384000" cy="6858000"/>
            </a:xfrm>
          </p:grpSpPr>
          <p:pic>
            <p:nvPicPr>
              <p:cNvPr id="9" name="Picture 8" descr="A close up of a flower&#10;&#10;Description automatically generated">
                <a:extLst>
                  <a:ext uri="{FF2B5EF4-FFF2-40B4-BE49-F238E27FC236}">
                    <a16:creationId xmlns:a16="http://schemas.microsoft.com/office/drawing/2014/main" id="{6E9A8185-6BC1-4E0B-A6B0-1164F0150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77800"/>
                <a:ext cx="12192000" cy="6858000"/>
              </a:xfrm>
              <a:prstGeom prst="rect">
                <a:avLst/>
              </a:prstGeom>
            </p:spPr>
          </p:pic>
          <p:pic>
            <p:nvPicPr>
              <p:cNvPr id="10" name="Picture 9" descr="A close up of a flower&#10;&#10;Description automatically generated">
                <a:extLst>
                  <a:ext uri="{FF2B5EF4-FFF2-40B4-BE49-F238E27FC236}">
                    <a16:creationId xmlns:a16="http://schemas.microsoft.com/office/drawing/2014/main" id="{8BCA6A0D-A1B4-439B-B0FF-C0D6FBE45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177800"/>
                <a:ext cx="12192000" cy="6858000"/>
              </a:xfrm>
              <a:prstGeom prst="rect">
                <a:avLst/>
              </a:prstGeom>
            </p:spPr>
          </p:pic>
        </p:grpSp>
        <p:pic>
          <p:nvPicPr>
            <p:cNvPr id="8" name="Picture 4" descr="Road Sign Png, Vector, PSD, and Clipart With Transparent ...">
              <a:extLst>
                <a:ext uri="{FF2B5EF4-FFF2-40B4-BE49-F238E27FC236}">
                  <a16:creationId xmlns:a16="http://schemas.microsoft.com/office/drawing/2014/main" id="{0BDCD1BB-2EA1-46AD-B865-62DD9F9F7BA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44" b="95556" l="10000" r="90000">
                          <a14:foregroundMark x1="50556" y1="10556" x2="50556" y2="10556"/>
                          <a14:foregroundMark x1="50278" y1="4722" x2="50278" y2="4722"/>
                          <a14:foregroundMark x1="48889" y1="7500" x2="48889" y2="7500"/>
                          <a14:foregroundMark x1="55556" y1="95556" x2="55556" y2="95556"/>
                          <a14:foregroundMark x1="61111" y1="93333" x2="61111" y2="93333"/>
                          <a14:foregroundMark x1="59444" y1="91389" x2="59444" y2="91389"/>
                          <a14:foregroundMark x1="48611" y1="94722" x2="48611" y2="94722"/>
                          <a14:foregroundMark x1="41111" y1="90833" x2="41111" y2="90833"/>
                        </a14:backgroundRemoval>
                      </a14:imgEffect>
                    </a14:imgLayer>
                  </a14:imgProps>
                </a:ext>
                <a:ext uri="{28A0092B-C50C-407E-A947-70E740481C1C}">
                  <a14:useLocalDpi xmlns:a14="http://schemas.microsoft.com/office/drawing/2010/main" val="0"/>
                </a:ext>
              </a:extLst>
            </a:blip>
            <a:srcRect/>
            <a:stretch>
              <a:fillRect/>
            </a:stretch>
          </p:blipFill>
          <p:spPr bwMode="auto">
            <a:xfrm>
              <a:off x="6273885" y="3961417"/>
              <a:ext cx="1772025" cy="177202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c2 2">
            <a:hlinkClick r:id="rId8" action="ppaction://hlinksldjump"/>
            <a:extLst>
              <a:ext uri="{FF2B5EF4-FFF2-40B4-BE49-F238E27FC236}">
                <a16:creationId xmlns:a16="http://schemas.microsoft.com/office/drawing/2014/main" id="{E37C1EA8-9ED7-45BA-80AF-8A3F0C9E6E8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24" b="89706" l="4839" r="88710">
                        <a14:foregroundMark x1="16935" y1="42647" x2="16935" y2="42647"/>
                        <a14:foregroundMark x1="33065" y1="75000" x2="33065" y2="75000"/>
                        <a14:foregroundMark x1="67742" y1="70588" x2="67742" y2="70588"/>
                        <a14:foregroundMark x1="81452" y1="63235" x2="81452" y2="63235"/>
                        <a14:foregroundMark x1="13710" y1="57353" x2="20161" y2="77941"/>
                        <a14:foregroundMark x1="25000" y1="86765" x2="27419" y2="79412"/>
                        <a14:foregroundMark x1="8065" y1="52941" x2="8065" y2="52941"/>
                        <a14:foregroundMark x1="75806" y1="77941" x2="75806" y2="77941"/>
                        <a14:foregroundMark x1="50000" y1="77941" x2="50000" y2="77941"/>
                        <a14:foregroundMark x1="76613" y1="66176" x2="76613" y2="66176"/>
                        <a14:foregroundMark x1="89516" y1="45588" x2="89516" y2="45588"/>
                        <a14:foregroundMark x1="4839" y1="48529" x2="4839" y2="48529"/>
                      </a14:backgroundRemoval>
                    </a14:imgEffect>
                  </a14:imgLayer>
                </a14:imgProps>
              </a:ext>
            </a:extLst>
          </a:blip>
          <a:stretch>
            <a:fillRect/>
          </a:stretch>
        </p:blipFill>
        <p:spPr>
          <a:xfrm>
            <a:off x="4381381" y="5240032"/>
            <a:ext cx="1181100" cy="647700"/>
          </a:xfrm>
          <a:prstGeom prst="rect">
            <a:avLst/>
          </a:prstGeom>
        </p:spPr>
      </p:pic>
      <p:pic>
        <p:nvPicPr>
          <p:cNvPr id="12" name="CAUDI">
            <a:extLst>
              <a:ext uri="{FF2B5EF4-FFF2-40B4-BE49-F238E27FC236}">
                <a16:creationId xmlns:a16="http://schemas.microsoft.com/office/drawing/2014/main" id="{8576D062-0CD9-43B8-90E8-B8E5981AD77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091" b="96970" l="4907" r="98477">
                        <a14:foregroundMark x1="83926" y1="32323" x2="83926" y2="32323"/>
                        <a14:foregroundMark x1="88663" y1="44444" x2="88663" y2="44444"/>
                        <a14:foregroundMark x1="92724" y1="40404" x2="92724" y2="40404"/>
                        <a14:foregroundMark x1="94416" y1="36364" x2="94416" y2="36364"/>
                        <a14:foregroundMark x1="89679" y1="68687" x2="89679" y2="68687"/>
                        <a14:foregroundMark x1="86971" y1="86869" x2="86971" y2="86869"/>
                        <a14:foregroundMark x1="74788" y1="86869" x2="74788" y2="86869"/>
                        <a14:foregroundMark x1="60914" y1="84848" x2="60914" y2="84848"/>
                        <a14:foregroundMark x1="40271" y1="78788" x2="40271" y2="78788"/>
                        <a14:foregroundMark x1="8799" y1="78788" x2="8799" y2="78788"/>
                        <a14:foregroundMark x1="5753" y1="88889" x2="5753" y2="88889"/>
                        <a14:foregroundMark x1="5076" y1="96970" x2="5076" y2="96970"/>
                        <a14:foregroundMark x1="20305" y1="94949" x2="20305" y2="94949"/>
                        <a14:foregroundMark x1="92555" y1="74747" x2="92555" y2="74747"/>
                        <a14:foregroundMark x1="93401" y1="75758" x2="93401" y2="75758"/>
                        <a14:foregroundMark x1="95601" y1="58586" x2="95601" y2="58586"/>
                        <a14:foregroundMark x1="97124" y1="42424" x2="97124" y2="42424"/>
                        <a14:foregroundMark x1="98477" y1="16162" x2="98477" y2="16162"/>
                        <a14:foregroundMark x1="98477" y1="19192" x2="98477" y2="19192"/>
                        <a14:foregroundMark x1="69205" y1="95960" x2="69205" y2="95960"/>
                        <a14:foregroundMark x1="63452" y1="96970" x2="63452" y2="96970"/>
                      </a14:backgroundRemoval>
                    </a14:imgEffect>
                  </a14:imgLayer>
                </a14:imgProps>
              </a:ext>
            </a:extLst>
          </a:blip>
          <a:stretch>
            <a:fillRect/>
          </a:stretch>
        </p:blipFill>
        <p:spPr>
          <a:xfrm>
            <a:off x="3903707" y="5651349"/>
            <a:ext cx="4057629" cy="785981"/>
          </a:xfrm>
          <a:prstGeom prst="rect">
            <a:avLst/>
          </a:prstGeom>
        </p:spPr>
      </p:pic>
      <p:pic>
        <p:nvPicPr>
          <p:cNvPr id="13" name="Picture 12">
            <a:extLst>
              <a:ext uri="{FF2B5EF4-FFF2-40B4-BE49-F238E27FC236}">
                <a16:creationId xmlns:a16="http://schemas.microsoft.com/office/drawing/2014/main" id="{93672A8F-BC65-4BF8-9DBC-964E2FAD4AE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244" b="93277" l="2959" r="94675">
                        <a14:foregroundMark x1="6213" y1="26050" x2="6213" y2="26050"/>
                        <a14:foregroundMark x1="7101" y1="15966" x2="7101" y2="15966"/>
                        <a14:foregroundMark x1="4734" y1="15126" x2="4734" y2="15126"/>
                        <a14:foregroundMark x1="15385" y1="21429" x2="15385" y2="21429"/>
                        <a14:foregroundMark x1="3550" y1="26471" x2="3550" y2="26471"/>
                        <a14:foregroundMark x1="84320" y1="89916" x2="84320" y2="89916"/>
                        <a14:foregroundMark x1="94675" y1="85294" x2="94675" y2="85294"/>
                        <a14:foregroundMark x1="37870" y1="93697" x2="37870" y2="93697"/>
                        <a14:foregroundMark x1="74556" y1="92437" x2="74556" y2="92437"/>
                        <a14:foregroundMark x1="66864" y1="92437" x2="66864" y2="92437"/>
                        <a14:foregroundMark x1="7396" y1="9244" x2="7396" y2="9244"/>
                      </a14:backgroundRemoval>
                    </a14:imgEffect>
                  </a14:imgLayer>
                </a14:imgProps>
              </a:ext>
            </a:extLst>
          </a:blip>
          <a:stretch>
            <a:fillRect/>
          </a:stretch>
        </p:blipFill>
        <p:spPr>
          <a:xfrm>
            <a:off x="7584393" y="3619237"/>
            <a:ext cx="3219450" cy="2266950"/>
          </a:xfrm>
          <a:prstGeom prst="rect">
            <a:avLst/>
          </a:prstGeom>
        </p:spPr>
      </p:pic>
      <p:pic>
        <p:nvPicPr>
          <p:cNvPr id="14" name="Picture 13">
            <a:extLst>
              <a:ext uri="{FF2B5EF4-FFF2-40B4-BE49-F238E27FC236}">
                <a16:creationId xmlns:a16="http://schemas.microsoft.com/office/drawing/2014/main" id="{ABFFA543-B955-49B0-8072-334D5190C31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47059" y1="79167" x2="47059" y2="79167"/>
                        <a14:foregroundMark x1="70588" y1="83333" x2="73529" y2="66667"/>
                        <a14:foregroundMark x1="73529" y1="62500" x2="73529" y2="50000"/>
                        <a14:foregroundMark x1="70588" y1="20833" x2="58824" y2="20833"/>
                        <a14:foregroundMark x1="32353" y1="12500" x2="32353" y2="12500"/>
                        <a14:foregroundMark x1="17647" y1="16667" x2="17647" y2="16667"/>
                      </a14:backgroundRemoval>
                    </a14:imgEffect>
                  </a14:imgLayer>
                </a14:imgProps>
              </a:ext>
            </a:extLst>
          </a:blip>
          <a:stretch>
            <a:fillRect/>
          </a:stretch>
        </p:blipFill>
        <p:spPr>
          <a:xfrm>
            <a:off x="7713526" y="4308212"/>
            <a:ext cx="323850" cy="228600"/>
          </a:xfrm>
          <a:prstGeom prst="rect">
            <a:avLst/>
          </a:prstGeom>
        </p:spPr>
      </p:pic>
      <p:pic>
        <p:nvPicPr>
          <p:cNvPr id="15" name="c1">
            <a:extLst>
              <a:ext uri="{FF2B5EF4-FFF2-40B4-BE49-F238E27FC236}">
                <a16:creationId xmlns:a16="http://schemas.microsoft.com/office/drawing/2014/main" id="{8CBC63DC-FA64-4206-BD5E-F7EC6CDA07F6}"/>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000" b="91429" l="2924" r="91813">
                        <a14:foregroundMark x1="18713" y1="29286" x2="18713" y2="29286"/>
                        <a14:foregroundMark x1="25146" y1="63571" x2="25146" y2="63571"/>
                        <a14:foregroundMark x1="49123" y1="65714" x2="66667" y2="71429"/>
                        <a14:foregroundMark x1="67836" y1="68571" x2="66667" y2="44286"/>
                        <a14:foregroundMark x1="64912" y1="36429" x2="49123" y2="25714"/>
                        <a14:foregroundMark x1="37427" y1="17857" x2="23977" y2="30000"/>
                        <a14:foregroundMark x1="11696" y1="46429" x2="12865" y2="62857"/>
                        <a14:foregroundMark x1="22222" y1="71429" x2="44444" y2="75000"/>
                        <a14:foregroundMark x1="44444" y1="75000" x2="76608" y2="56429"/>
                        <a14:foregroundMark x1="81871" y1="47857" x2="87719" y2="25000"/>
                        <a14:foregroundMark x1="80117" y1="19286" x2="55556" y2="17143"/>
                        <a14:foregroundMark x1="52047" y1="17143" x2="29240" y2="21429"/>
                        <a14:foregroundMark x1="27485" y1="22857" x2="25146" y2="25000"/>
                        <a14:foregroundMark x1="16374" y1="19286" x2="16374" y2="19286"/>
                        <a14:foregroundMark x1="9942" y1="23571" x2="12865" y2="31429"/>
                        <a14:foregroundMark x1="16959" y1="57143" x2="16959" y2="57143"/>
                        <a14:foregroundMark x1="18129" y1="71429" x2="18129" y2="75000"/>
                        <a14:foregroundMark x1="18129" y1="75714" x2="18129" y2="75714"/>
                        <a14:foregroundMark x1="8772" y1="65714" x2="8772" y2="62857"/>
                        <a14:foregroundMark x1="7018" y1="42857" x2="7018" y2="42857"/>
                        <a14:foregroundMark x1="2924" y1="47857" x2="2924" y2="47857"/>
                        <a14:foregroundMark x1="66082" y1="87857" x2="66082" y2="87857"/>
                        <a14:foregroundMark x1="84795" y1="71429" x2="84795" y2="71429"/>
                        <a14:foregroundMark x1="91813" y1="62857" x2="89474" y2="71429"/>
                        <a14:foregroundMark x1="84795" y1="79286" x2="80117" y2="82143"/>
                        <a14:foregroundMark x1="74854" y1="84286" x2="74854" y2="84286"/>
                        <a14:foregroundMark x1="53801" y1="86429" x2="53801" y2="86429"/>
                        <a14:foregroundMark x1="36842" y1="87857" x2="36842" y2="87857"/>
                        <a14:foregroundMark x1="27485" y1="91429" x2="27485" y2="91429"/>
                        <a14:foregroundMark x1="37427" y1="5000" x2="37427" y2="5000"/>
                      </a14:backgroundRemoval>
                    </a14:imgEffect>
                  </a14:imgLayer>
                </a14:imgProps>
              </a:ext>
            </a:extLst>
          </a:blip>
          <a:stretch>
            <a:fillRect/>
          </a:stretch>
        </p:blipFill>
        <p:spPr>
          <a:xfrm rot="21432056">
            <a:off x="3029719" y="5225315"/>
            <a:ext cx="1146956" cy="580652"/>
          </a:xfrm>
          <a:prstGeom prst="rect">
            <a:avLst/>
          </a:prstGeom>
        </p:spPr>
      </p:pic>
      <p:pic>
        <p:nvPicPr>
          <p:cNvPr id="16" name="CD1" descr="326326 cartoon wooden road sign pictures, cartoon wooden road sign ...">
            <a:extLst>
              <a:ext uri="{FF2B5EF4-FFF2-40B4-BE49-F238E27FC236}">
                <a16:creationId xmlns:a16="http://schemas.microsoft.com/office/drawing/2014/main" id="{C7A1D354-3BE2-42FD-8FA2-9902DD8CC633}"/>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22000" b="59000" l="55206" r="91525">
                        <a14:foregroundMark x1="55206" y1="40000" x2="55206" y2="40000"/>
                        <a14:foregroundMark x1="91525" y1="42000" x2="91525" y2="42000"/>
                      </a14:backgroundRemoval>
                    </a14:imgEffect>
                  </a14:imgLayer>
                </a14:imgProps>
              </a:ext>
              <a:ext uri="{28A0092B-C50C-407E-A947-70E740481C1C}">
                <a14:useLocalDpi xmlns:a14="http://schemas.microsoft.com/office/drawing/2010/main" val="0"/>
              </a:ext>
            </a:extLst>
          </a:blip>
          <a:srcRect l="52324" t="17993" r="5466" b="36060"/>
          <a:stretch/>
        </p:blipFill>
        <p:spPr bwMode="auto">
          <a:xfrm>
            <a:off x="6887676" y="3846240"/>
            <a:ext cx="761284" cy="60195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cauhoi1">
            <a:extLst>
              <a:ext uri="{FF2B5EF4-FFF2-40B4-BE49-F238E27FC236}">
                <a16:creationId xmlns:a16="http://schemas.microsoft.com/office/drawing/2014/main" id="{859391F0-8311-4C2A-B295-0D96685F1817}"/>
              </a:ext>
            </a:extLst>
          </p:cNvPr>
          <p:cNvGrpSpPr/>
          <p:nvPr/>
        </p:nvGrpSpPr>
        <p:grpSpPr>
          <a:xfrm>
            <a:off x="134328" y="-760618"/>
            <a:ext cx="8614377" cy="5684632"/>
            <a:chOff x="709623" y="-282428"/>
            <a:chExt cx="6508500" cy="4730685"/>
          </a:xfrm>
        </p:grpSpPr>
        <p:pic>
          <p:nvPicPr>
            <p:cNvPr id="18" name="cauhoi1" descr="A picture containing cake, table, decorated, sitting&#10;&#10;Description automatically generated">
              <a:extLst>
                <a:ext uri="{FF2B5EF4-FFF2-40B4-BE49-F238E27FC236}">
                  <a16:creationId xmlns:a16="http://schemas.microsoft.com/office/drawing/2014/main" id="{025A1F17-35CE-4C57-9B9B-709D1455215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9623" y="-282428"/>
              <a:ext cx="6508500" cy="4730685"/>
            </a:xfrm>
            <a:prstGeom prst="rect">
              <a:avLst/>
            </a:prstGeom>
          </p:spPr>
        </p:pic>
        <p:sp>
          <p:nvSpPr>
            <p:cNvPr id="19" name="TextBox 18">
              <a:extLst>
                <a:ext uri="{FF2B5EF4-FFF2-40B4-BE49-F238E27FC236}">
                  <a16:creationId xmlns:a16="http://schemas.microsoft.com/office/drawing/2014/main" id="{E5A5BB38-A659-4063-9582-202407E8AF88}"/>
                </a:ext>
              </a:extLst>
            </p:cNvPr>
            <p:cNvSpPr txBox="1"/>
            <p:nvPr/>
          </p:nvSpPr>
          <p:spPr>
            <a:xfrm>
              <a:off x="1583891" y="1570823"/>
              <a:ext cx="2190079" cy="6915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Có</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mấy</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bông</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hoa</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hồng</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đã</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nở</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a:t>
              </a:r>
            </a:p>
          </p:txBody>
        </p:sp>
      </p:grpSp>
      <p:pic>
        <p:nvPicPr>
          <p:cNvPr id="20" name="ngchay" descr="A close up of a logo&#10;&#10;Description automatically generated">
            <a:extLst>
              <a:ext uri="{FF2B5EF4-FFF2-40B4-BE49-F238E27FC236}">
                <a16:creationId xmlns:a16="http://schemas.microsoft.com/office/drawing/2014/main" id="{9866323B-DA16-4C25-88DF-14AE0B335007}"/>
              </a:ext>
            </a:extLst>
          </p:cNvPr>
          <p:cNvPicPr>
            <a:picLocks noChangeAspect="1"/>
          </p:cNvPicPr>
          <p:nvPr/>
        </p:nvPicPr>
        <p:blipFill rotWithShape="1">
          <a:blip r:embed="rId22">
            <a:extLst>
              <a:ext uri="{28A0092B-C50C-407E-A947-70E740481C1C}">
                <a14:useLocalDpi xmlns:a14="http://schemas.microsoft.com/office/drawing/2010/main" val="0"/>
              </a:ext>
            </a:extLst>
          </a:blip>
          <a:srcRect t="19896" r="25042"/>
          <a:stretch/>
        </p:blipFill>
        <p:spPr>
          <a:xfrm>
            <a:off x="134328" y="2888396"/>
            <a:ext cx="3255908" cy="3479404"/>
          </a:xfrm>
          <a:prstGeom prst="rect">
            <a:avLst/>
          </a:prstGeom>
        </p:spPr>
      </p:pic>
      <p:pic>
        <p:nvPicPr>
          <p:cNvPr id="21" name="ngdung" descr="A close up of a logo&#10;&#10;Description automatically generated">
            <a:extLst>
              <a:ext uri="{FF2B5EF4-FFF2-40B4-BE49-F238E27FC236}">
                <a16:creationId xmlns:a16="http://schemas.microsoft.com/office/drawing/2014/main" id="{679F3726-0606-421D-B604-5279CDE517E1}"/>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7909"/>
          <a:stretch/>
        </p:blipFill>
        <p:spPr>
          <a:xfrm flipH="1">
            <a:off x="107395" y="3327057"/>
            <a:ext cx="2192103" cy="3040743"/>
          </a:xfrm>
          <a:prstGeom prst="rect">
            <a:avLst/>
          </a:prstGeom>
        </p:spPr>
      </p:pic>
      <p:pic>
        <p:nvPicPr>
          <p:cNvPr id="22" name="Picture 21">
            <a:extLst>
              <a:ext uri="{FF2B5EF4-FFF2-40B4-BE49-F238E27FC236}">
                <a16:creationId xmlns:a16="http://schemas.microsoft.com/office/drawing/2014/main" id="{140017AB-7064-4246-9716-34D401FC4D29}"/>
              </a:ext>
            </a:extLst>
          </p:cNvPr>
          <p:cNvPicPr>
            <a:picLocks noChangeAspect="1"/>
          </p:cNvPicPr>
          <p:nvPr/>
        </p:nvPicPr>
        <p:blipFill>
          <a:blip r:embed="rId24">
            <a:extLst>
              <a:ext uri="{28A0092B-C50C-407E-A947-70E740481C1C}">
                <a14:useLocalDpi xmlns:a14="http://schemas.microsoft.com/office/drawing/2010/main" val="0"/>
              </a:ext>
            </a:extLst>
          </a:blip>
          <a:srcRect/>
          <a:stretch/>
        </p:blipFill>
        <p:spPr>
          <a:xfrm>
            <a:off x="4269295" y="979166"/>
            <a:ext cx="3235929" cy="2076208"/>
          </a:xfrm>
          <a:prstGeom prst="rect">
            <a:avLst/>
          </a:prstGeom>
        </p:spPr>
      </p:pic>
      <p:sp>
        <p:nvSpPr>
          <p:cNvPr id="23" name="DAD1">
            <a:extLst>
              <a:ext uri="{FF2B5EF4-FFF2-40B4-BE49-F238E27FC236}">
                <a16:creationId xmlns:a16="http://schemas.microsoft.com/office/drawing/2014/main" id="{1145E00B-E5B5-41C1-924A-08D46A9BBBC0}"/>
              </a:ext>
            </a:extLst>
          </p:cNvPr>
          <p:cNvSpPr/>
          <p:nvPr/>
        </p:nvSpPr>
        <p:spPr>
          <a:xfrm flipH="1">
            <a:off x="3259554" y="4093223"/>
            <a:ext cx="4445437" cy="840069"/>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CC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STZhongsong" panose="02010600040101010101" pitchFamily="2" charset="-122"/>
                <a:cs typeface="Arial" panose="020B0604020202020204" pitchFamily="34" charset="0"/>
              </a:rPr>
              <a:t>8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STZhongsong" panose="02010600040101010101" pitchFamily="2" charset="-122"/>
                <a:cs typeface="Arial" panose="020B0604020202020204" pitchFamily="34" charset="0"/>
              </a:rPr>
              <a:t>bông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STZhongsong" panose="02010600040101010101" pitchFamily="2" charset="-122"/>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STZhongsong" panose="02010600040101010101" pitchFamily="2" charset="-122"/>
                <a:cs typeface="Arial" panose="020B0604020202020204" pitchFamily="34" charset="0"/>
              </a:rPr>
              <a:t>hoa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STZhongsong" panose="02010600040101010101" pitchFamily="2" charset="-122"/>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STZhongsong" panose="02010600040101010101" pitchFamily="2" charset="-122"/>
                <a:cs typeface="Arial" panose="020B0604020202020204" pitchFamily="34" charset="0"/>
              </a:rPr>
              <a:t>hồng</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STZhongsong" panose="02010600040101010101" pitchFamily="2" charset="-122"/>
              <a:cs typeface="Arial" panose="020B0604020202020204" pitchFamily="34" charset="0"/>
            </a:endParaRPr>
          </a:p>
        </p:txBody>
      </p:sp>
      <p:sp>
        <p:nvSpPr>
          <p:cNvPr id="24" name="Rectangle: Rounded Corners 23">
            <a:extLst>
              <a:ext uri="{FF2B5EF4-FFF2-40B4-BE49-F238E27FC236}">
                <a16:creationId xmlns:a16="http://schemas.microsoft.com/office/drawing/2014/main" id="{1B3FEE10-D60B-42A5-B6BE-0A3E8C25A175}"/>
              </a:ext>
            </a:extLst>
          </p:cNvPr>
          <p:cNvSpPr/>
          <p:nvPr/>
        </p:nvSpPr>
        <p:spPr>
          <a:xfrm>
            <a:off x="1527820" y="5223522"/>
            <a:ext cx="8669851" cy="8556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Bấm vào số 1 ra câu hỏi, bấm vào người ra câu trả lời, bấm vào câu trả lời để mất chữ, bấm vào mũi tên để đi tiếp. Đọc xong HƯỚNG DẪN thầy cô xoá này đi ạ</a:t>
            </a:r>
          </a:p>
        </p:txBody>
      </p:sp>
    </p:spTree>
    <p:extLst>
      <p:ext uri="{BB962C8B-B14F-4D97-AF65-F5344CB8AC3E}">
        <p14:creationId xmlns:p14="http://schemas.microsoft.com/office/powerpoint/2010/main" val="298266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96237 -0.00046 L -2.02956 0.00625 " pathEditMode="relative" rAng="0" ptsTypes="AA">
                                      <p:cBhvr>
                                        <p:cTn id="6" dur="2000" fill="hold"/>
                                        <p:tgtEl>
                                          <p:spTgt spid="6"/>
                                        </p:tgtEl>
                                        <p:attrNameLst>
                                          <p:attrName>ppt_x</p:attrName>
                                          <p:attrName>ppt_y</p:attrName>
                                        </p:attrNameLst>
                                      </p:cBhvr>
                                      <p:rCtr x="-53359" y="324"/>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35" presetClass="emph" presetSubtype="0" repeatCount="10000" fill="hold" nodeType="withEffect">
                                  <p:stCondLst>
                                    <p:cond delay="0"/>
                                  </p:stCondLst>
                                  <p:childTnLst>
                                    <p:anim calcmode="discrete" valueType="str">
                                      <p:cBhvr>
                                        <p:cTn id="11" dur="200" fill="hold"/>
                                        <p:tgtEl>
                                          <p:spTgt spid="14"/>
                                        </p:tgtEl>
                                        <p:attrNameLst>
                                          <p:attrName>style.visibility</p:attrName>
                                        </p:attrNameLst>
                                      </p:cBhvr>
                                      <p:tavLst>
                                        <p:tav tm="0">
                                          <p:val>
                                            <p:strVal val="hidden"/>
                                          </p:val>
                                        </p:tav>
                                        <p:tav tm="50000">
                                          <p:val>
                                            <p:strVal val="visible"/>
                                          </p:val>
                                        </p:tav>
                                      </p:tavLst>
                                    </p:anim>
                                  </p:childTnLst>
                                </p:cTn>
                              </p:par>
                              <p:par>
                                <p:cTn id="12" presetID="1" presetClass="mediacall" presetSubtype="0" fill="hold" nodeType="withEffect">
                                  <p:stCondLst>
                                    <p:cond delay="0"/>
                                  </p:stCondLst>
                                  <p:childTnLst>
                                    <p:cmd type="call" cmd="playFrom(0.0)">
                                      <p:cBhvr>
                                        <p:cTn id="13" dur="8150" fill="hold"/>
                                        <p:tgtEl>
                                          <p:spTgt spid="5"/>
                                        </p:tgtEl>
                                      </p:cBhvr>
                                    </p:cmd>
                                  </p:childTnLst>
                                </p:cTn>
                              </p:par>
                              <p:par>
                                <p:cTn id="14" presetID="1" presetClass="mediacall" presetSubtype="0" fill="hold" nodeType="withEffect">
                                  <p:stCondLst>
                                    <p:cond delay="0"/>
                                  </p:stCondLst>
                                  <p:childTnLst>
                                    <p:cmd type="call" cmd="playFrom(0.0)">
                                      <p:cBhvr>
                                        <p:cTn id="15" dur="8150" fill="hold"/>
                                        <p:tgtEl>
                                          <p:spTgt spid="3"/>
                                        </p:tgtEl>
                                      </p:cBhvr>
                                    </p:cmd>
                                  </p:childTnLst>
                                </p:cTn>
                              </p:par>
                              <p:par>
                                <p:cTn id="16" presetID="1" presetClass="mediacall" presetSubtype="0" fill="hold" nodeType="withEffect">
                                  <p:stCondLst>
                                    <p:cond delay="0"/>
                                  </p:stCondLst>
                                  <p:childTnLst>
                                    <p:cmd type="call" cmd="playFrom(0.0)">
                                      <p:cBhvr>
                                        <p:cTn id="17" dur="8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47"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par>
                          <p:cTn id="37" fill="hold">
                            <p:stCondLst>
                              <p:cond delay="5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500"/>
                            </p:stCondLst>
                            <p:childTnLst>
                              <p:par>
                                <p:cTn id="41" presetID="1" presetClass="exit" presetSubtype="0" fill="hold" nodeType="after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1"/>
                                        </p:tgtEl>
                                        <p:attrNameLst>
                                          <p:attrName>style.visibility</p:attrName>
                                        </p:attrNameLst>
                                      </p:cBhvr>
                                      <p:to>
                                        <p:strVal val="hidden"/>
                                      </p:to>
                                    </p:set>
                                  </p:childTnLst>
                                </p:cTn>
                              </p:par>
                            </p:childTnLst>
                          </p:cTn>
                        </p:par>
                        <p:par>
                          <p:cTn id="50" fill="hold">
                            <p:stCondLst>
                              <p:cond delay="500"/>
                            </p:stCondLst>
                            <p:childTnLst>
                              <p:par>
                                <p:cTn id="51" presetID="35" presetClass="path" presetSubtype="0" accel="50000" decel="50000" fill="hold" nodeType="afterEffect">
                                  <p:stCondLst>
                                    <p:cond delay="0"/>
                                  </p:stCondLst>
                                  <p:childTnLst>
                                    <p:animMotion origin="layout" path="M 0 7.40741E-7 L -0.96237 -0.00046 " pathEditMode="relative" rAng="0" ptsTypes="AA">
                                      <p:cBhvr>
                                        <p:cTn id="52" dur="2000" fill="hold"/>
                                        <p:tgtEl>
                                          <p:spTgt spid="6"/>
                                        </p:tgtEl>
                                        <p:attrNameLst>
                                          <p:attrName>ppt_x</p:attrName>
                                          <p:attrName>ppt_y</p:attrName>
                                        </p:attrNameLst>
                                      </p:cBhvr>
                                      <p:rCtr x="-48125" y="-23"/>
                                    </p:animMotion>
                                  </p:childTnLst>
                                </p:cTn>
                              </p:par>
                              <p:par>
                                <p:cTn id="53" presetID="35" presetClass="path" presetSubtype="0" accel="50000" decel="50000" fill="hold" nodeType="withEffect">
                                  <p:stCondLst>
                                    <p:cond delay="0"/>
                                  </p:stCondLst>
                                  <p:childTnLst>
                                    <p:animMotion origin="layout" path="M 1.45833E-6 0 L -0.64896 -0.01042 " pathEditMode="relative" rAng="0" ptsTypes="AA">
                                      <p:cBhvr>
                                        <p:cTn id="54" dur="1650" fill="hold"/>
                                        <p:tgtEl>
                                          <p:spTgt spid="12"/>
                                        </p:tgtEl>
                                        <p:attrNameLst>
                                          <p:attrName>ppt_x</p:attrName>
                                          <p:attrName>ppt_y</p:attrName>
                                        </p:attrNameLst>
                                      </p:cBhvr>
                                      <p:rCtr x="-32448" y="-532"/>
                                    </p:animMotion>
                                  </p:childTnLst>
                                </p:cTn>
                              </p:par>
                            </p:childTnLst>
                          </p:cTn>
                        </p:par>
                        <p:par>
                          <p:cTn id="55" fill="hold">
                            <p:stCondLst>
                              <p:cond delay="2500"/>
                            </p:stCondLst>
                            <p:childTnLst>
                              <p:par>
                                <p:cTn id="56" presetID="1"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3"/>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15"/>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audio>
              <p:cMediaNode vol="80000">
                <p:cTn id="81" fill="hold" display="0">
                  <p:stCondLst>
                    <p:cond delay="indefinite"/>
                  </p:stCondLst>
                  <p:endCondLst>
                    <p:cond evt="onStopAudio" delay="0">
                      <p:tgtEl>
                        <p:sldTgt/>
                      </p:tgtEl>
                    </p:cond>
                  </p:endCondLst>
                </p:cTn>
                <p:tgtEl>
                  <p:spTgt spid="3"/>
                </p:tgtEl>
              </p:cMediaNode>
            </p:audio>
            <p:audio>
              <p:cMediaNode vol="80000">
                <p:cTn id="82" fill="hold" display="0">
                  <p:stCondLst>
                    <p:cond delay="indefinite"/>
                  </p:stCondLst>
                  <p:endCondLst>
                    <p:cond evt="onStopAudio" delay="0">
                      <p:tgtEl>
                        <p:sldTgt/>
                      </p:tgtEl>
                    </p:cond>
                  </p:endCondLst>
                </p:cTn>
                <p:tgtEl>
                  <p:spTgt spid="4"/>
                </p:tgtEl>
              </p:cMediaNode>
            </p:audio>
            <p:audio>
              <p:cMediaNode vol="80000">
                <p:cTn id="83" fill="hold" display="0">
                  <p:stCondLst>
                    <p:cond delay="indefinite"/>
                  </p:stCondLst>
                  <p:endCondLst>
                    <p:cond evt="onStopAudio" delay="0">
                      <p:tgtEl>
                        <p:sldTgt/>
                      </p:tgtEl>
                    </p:cond>
                  </p:endCondLst>
                </p:cTn>
                <p:tgtEl>
                  <p:spTgt spid="5"/>
                </p:tgtEl>
              </p:cMediaNode>
            </p:audio>
          </p:childTnLst>
        </p:cTn>
      </p:par>
    </p:tnLst>
    <p:bldLst>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5FDB31B-2970-4126-B17D-D6983A748D86}"/>
              </a:ext>
            </a:extLst>
          </p:cNvPr>
          <p:cNvGrpSpPr/>
          <p:nvPr/>
        </p:nvGrpSpPr>
        <p:grpSpPr>
          <a:xfrm>
            <a:off x="0" y="-58684"/>
            <a:ext cx="24384000" cy="6502683"/>
            <a:chOff x="0" y="0"/>
            <a:chExt cx="24384000" cy="6858000"/>
          </a:xfrm>
        </p:grpSpPr>
        <p:grpSp>
          <p:nvGrpSpPr>
            <p:cNvPr id="4" name="Group 3">
              <a:extLst>
                <a:ext uri="{FF2B5EF4-FFF2-40B4-BE49-F238E27FC236}">
                  <a16:creationId xmlns:a16="http://schemas.microsoft.com/office/drawing/2014/main" id="{925F5FD1-4D6C-4D47-99F2-E2FCE745E0F0}"/>
                </a:ext>
              </a:extLst>
            </p:cNvPr>
            <p:cNvGrpSpPr/>
            <p:nvPr/>
          </p:nvGrpSpPr>
          <p:grpSpPr>
            <a:xfrm>
              <a:off x="0" y="0"/>
              <a:ext cx="24384000" cy="6858000"/>
              <a:chOff x="-19812000" y="177800"/>
              <a:chExt cx="24384000" cy="6858000"/>
            </a:xfrm>
          </p:grpSpPr>
          <p:pic>
            <p:nvPicPr>
              <p:cNvPr id="6" name="Picture 5" descr="A close up of a flower&#10;&#10;Description automatically generated">
                <a:extLst>
                  <a:ext uri="{FF2B5EF4-FFF2-40B4-BE49-F238E27FC236}">
                    <a16:creationId xmlns:a16="http://schemas.microsoft.com/office/drawing/2014/main" id="{B0EC2403-7248-4993-AA4E-6A6990DC8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77800"/>
                <a:ext cx="12192000" cy="6858000"/>
              </a:xfrm>
              <a:prstGeom prst="rect">
                <a:avLst/>
              </a:prstGeom>
            </p:spPr>
          </p:pic>
          <p:pic>
            <p:nvPicPr>
              <p:cNvPr id="7" name="Picture 6" descr="A close up of a flower&#10;&#10;Description automatically generated">
                <a:extLst>
                  <a:ext uri="{FF2B5EF4-FFF2-40B4-BE49-F238E27FC236}">
                    <a16:creationId xmlns:a16="http://schemas.microsoft.com/office/drawing/2014/main" id="{0D67888A-C82B-420C-BC67-9F8FAB12F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177800"/>
                <a:ext cx="12192000" cy="6858000"/>
              </a:xfrm>
              <a:prstGeom prst="rect">
                <a:avLst/>
              </a:prstGeom>
            </p:spPr>
          </p:pic>
        </p:grpSp>
        <p:pic>
          <p:nvPicPr>
            <p:cNvPr id="5" name="Picture 4" descr="Road Sign Png, Vector, PSD, and Clipart With Transparent ...">
              <a:extLst>
                <a:ext uri="{FF2B5EF4-FFF2-40B4-BE49-F238E27FC236}">
                  <a16:creationId xmlns:a16="http://schemas.microsoft.com/office/drawing/2014/main" id="{2A6A5039-E657-43B3-B0D1-C36B690FBD3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44" b="95556" l="10000" r="90000">
                          <a14:foregroundMark x1="50556" y1="10556" x2="50556" y2="10556"/>
                          <a14:foregroundMark x1="50278" y1="4722" x2="50278" y2="4722"/>
                          <a14:foregroundMark x1="48889" y1="7500" x2="48889" y2="7500"/>
                          <a14:foregroundMark x1="55556" y1="95556" x2="55556" y2="95556"/>
                          <a14:foregroundMark x1="61111" y1="93333" x2="61111" y2="93333"/>
                          <a14:foregroundMark x1="59444" y1="91389" x2="59444" y2="91389"/>
                          <a14:foregroundMark x1="48611" y1="94722" x2="48611" y2="94722"/>
                          <a14:foregroundMark x1="41111" y1="90833" x2="41111" y2="90833"/>
                        </a14:backgroundRemoval>
                      </a14:imgEffect>
                    </a14:imgLayer>
                  </a14:imgProps>
                </a:ext>
                <a:ext uri="{28A0092B-C50C-407E-A947-70E740481C1C}">
                  <a14:useLocalDpi xmlns:a14="http://schemas.microsoft.com/office/drawing/2010/main" val="0"/>
                </a:ext>
              </a:extLst>
            </a:blip>
            <a:srcRect/>
            <a:stretch>
              <a:fillRect/>
            </a:stretch>
          </p:blipFill>
          <p:spPr bwMode="auto">
            <a:xfrm>
              <a:off x="6273885" y="3961417"/>
              <a:ext cx="1772025" cy="177202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hlinkClick r:id="rId7" action="ppaction://hlinksldjump"/>
            <a:extLst>
              <a:ext uri="{FF2B5EF4-FFF2-40B4-BE49-F238E27FC236}">
                <a16:creationId xmlns:a16="http://schemas.microsoft.com/office/drawing/2014/main" id="{950A2C58-781E-4180-BE1C-3FE33993073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463" b="88060" l="4839" r="91935">
                        <a14:foregroundMark x1="14516" y1="44776" x2="14516" y2="44776"/>
                        <a14:foregroundMark x1="14516" y1="76119" x2="18548" y2="76119"/>
                        <a14:foregroundMark x1="4839" y1="53731" x2="4839" y2="53731"/>
                        <a14:foregroundMark x1="65323" y1="74627" x2="65323" y2="74627"/>
                        <a14:foregroundMark x1="46774" y1="77612" x2="46774" y2="77612"/>
                        <a14:foregroundMark x1="58871" y1="76119" x2="71774" y2="68657"/>
                        <a14:foregroundMark x1="91935" y1="58209" x2="91935" y2="58209"/>
                      </a14:backgroundRemoval>
                    </a14:imgEffect>
                  </a14:imgLayer>
                </a14:imgProps>
              </a:ext>
            </a:extLst>
          </a:blip>
          <a:stretch>
            <a:fillRect/>
          </a:stretch>
        </p:blipFill>
        <p:spPr>
          <a:xfrm>
            <a:off x="4309916" y="5254319"/>
            <a:ext cx="1181100" cy="638175"/>
          </a:xfrm>
          <a:prstGeom prst="rect">
            <a:avLst/>
          </a:prstGeom>
        </p:spPr>
      </p:pic>
      <p:pic>
        <p:nvPicPr>
          <p:cNvPr id="9" name="Am-thanh-tra-loi-sai-www_nhacchuongvui_com">
            <a:hlinkClick r:id="" action="ppaction://media"/>
            <a:extLst>
              <a:ext uri="{FF2B5EF4-FFF2-40B4-BE49-F238E27FC236}">
                <a16:creationId xmlns:a16="http://schemas.microsoft.com/office/drawing/2014/main" id="{50DDD703-F174-45F3-A235-73DE13E511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84351" y="-1363204"/>
            <a:ext cx="609600" cy="609600"/>
          </a:xfrm>
          <a:prstGeom prst="rect">
            <a:avLst/>
          </a:prstGeom>
        </p:spPr>
      </p:pic>
      <p:pic>
        <p:nvPicPr>
          <p:cNvPr id="10" name="Am-thanh-tra-loi-sai-www_nhacchuongvui_com">
            <a:hlinkClick r:id="" action="ppaction://media"/>
            <a:extLst>
              <a:ext uri="{FF2B5EF4-FFF2-40B4-BE49-F238E27FC236}">
                <a16:creationId xmlns:a16="http://schemas.microsoft.com/office/drawing/2014/main" id="{E83A5B3D-22F4-4BE6-8CF2-D2FB50CD028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18527" y="-1301249"/>
            <a:ext cx="609600" cy="609600"/>
          </a:xfrm>
          <a:prstGeom prst="rect">
            <a:avLst/>
          </a:prstGeom>
        </p:spPr>
      </p:pic>
      <p:pic>
        <p:nvPicPr>
          <p:cNvPr id="11" name="Am-thanh-tra-loi-sai-www_nhacchuongvui_com">
            <a:hlinkClick r:id="" action="ppaction://media"/>
            <a:extLst>
              <a:ext uri="{FF2B5EF4-FFF2-40B4-BE49-F238E27FC236}">
                <a16:creationId xmlns:a16="http://schemas.microsoft.com/office/drawing/2014/main" id="{ECB8E45F-4CC5-4F4D-9968-66272F1571C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43103" y="-1314970"/>
            <a:ext cx="609600" cy="609600"/>
          </a:xfrm>
          <a:prstGeom prst="rect">
            <a:avLst/>
          </a:prstGeom>
        </p:spPr>
      </p:pic>
      <p:pic>
        <p:nvPicPr>
          <p:cNvPr id="12" name="Picture 11">
            <a:extLst>
              <a:ext uri="{FF2B5EF4-FFF2-40B4-BE49-F238E27FC236}">
                <a16:creationId xmlns:a16="http://schemas.microsoft.com/office/drawing/2014/main" id="{3EC6F606-7EA3-4C6B-BD4E-B44E743B8C5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19598" y1="62824" x2="19598" y2="62824"/>
                        <a14:foregroundMark x1="20603" y1="55331" x2="20603" y2="55331"/>
                        <a14:foregroundMark x1="24623" y1="53026" x2="24623" y2="53026"/>
                        <a14:foregroundMark x1="19598" y1="66571" x2="19598" y2="66571"/>
                        <a14:foregroundMark x1="21608" y1="53890" x2="21608" y2="53890"/>
                        <a14:foregroundMark x1="74372" y1="61671" x2="74372" y2="61671"/>
                        <a14:foregroundMark x1="74874" y1="57349" x2="74874" y2="57349"/>
                        <a14:foregroundMark x1="73367" y1="54755" x2="73367" y2="54755"/>
                        <a14:foregroundMark x1="25126" y1="89049" x2="25126" y2="89049"/>
                        <a14:foregroundMark x1="31156" y1="83573" x2="31156" y2="83573"/>
                        <a14:foregroundMark x1="31658" y1="85879" x2="31658" y2="85879"/>
                        <a14:foregroundMark x1="32161" y1="84438" x2="32161" y2="84438"/>
                        <a14:foregroundMark x1="31658" y1="86455" x2="31658" y2="86455"/>
                        <a14:foregroundMark x1="72362" y1="88761" x2="72362" y2="88761"/>
                        <a14:foregroundMark x1="80905" y1="88761" x2="80905" y2="88761"/>
                        <a14:foregroundMark x1="82915" y1="87896" x2="82915" y2="87896"/>
                        <a14:foregroundMark x1="62814" y1="84438" x2="62814" y2="84438"/>
                        <a14:foregroundMark x1="62312" y1="82709" x2="62312" y2="82709"/>
                        <a14:foregroundMark x1="62312" y1="86167" x2="62312" y2="86167"/>
                        <a14:foregroundMark x1="62814" y1="85303" x2="62814" y2="85303"/>
                        <a14:foregroundMark x1="31658" y1="85014" x2="31658" y2="85014"/>
                        <a14:foregroundMark x1="72864" y1="52450" x2="72864" y2="52450"/>
                        <a14:foregroundMark x1="70352" y1="51009" x2="70352" y2="51009"/>
                        <a14:foregroundMark x1="19095" y1="57637" x2="19095" y2="57637"/>
                        <a14:foregroundMark x1="23618" y1="51297" x2="23618" y2="51297"/>
                        <a14:foregroundMark x1="61809" y1="79539" x2="61809" y2="79539"/>
                        <a14:foregroundMark x1="32161" y1="78963" x2="32161" y2="78963"/>
                        <a14:foregroundMark x1="62814" y1="81556" x2="62814" y2="81556"/>
                        <a14:foregroundMark x1="61307" y1="77522" x2="61307" y2="77522"/>
                        <a14:backgroundMark x1="23116" y1="54179" x2="23116" y2="54179"/>
                        <a14:backgroundMark x1="24623" y1="52738" x2="24623" y2="52738"/>
                        <a14:backgroundMark x1="24623" y1="53890" x2="24623" y2="53890"/>
                        <a14:backgroundMark x1="24623" y1="51873" x2="24623" y2="51873"/>
                        <a14:backgroundMark x1="67337" y1="74928" x2="67337" y2="74928"/>
                        <a14:backgroundMark x1="67337" y1="72622" x2="67337" y2="72622"/>
                        <a14:backgroundMark x1="58291" y1="78386" x2="58291" y2="78386"/>
                        <a14:backgroundMark x1="27136" y1="72334" x2="27136" y2="72334"/>
                        <a14:backgroundMark x1="37186" y1="78386" x2="37186" y2="78386"/>
                        <a14:backgroundMark x1="37186" y1="79539" x2="37186" y2="79539"/>
                        <a14:backgroundMark x1="57286" y1="80692" x2="57286" y2="80692"/>
                      </a14:backgroundRemoval>
                    </a14:imgEffect>
                  </a14:imgLayer>
                </a14:imgProps>
              </a:ext>
            </a:extLst>
          </a:blip>
          <a:stretch>
            <a:fillRect/>
          </a:stretch>
        </p:blipFill>
        <p:spPr>
          <a:xfrm>
            <a:off x="7470790" y="2771842"/>
            <a:ext cx="1895475" cy="3305175"/>
          </a:xfrm>
          <a:prstGeom prst="rect">
            <a:avLst/>
          </a:prstGeom>
        </p:spPr>
      </p:pic>
      <p:pic>
        <p:nvPicPr>
          <p:cNvPr id="13" name="Picture 12">
            <a:extLst>
              <a:ext uri="{FF2B5EF4-FFF2-40B4-BE49-F238E27FC236}">
                <a16:creationId xmlns:a16="http://schemas.microsoft.com/office/drawing/2014/main" id="{A06B8FE5-159C-4CF9-BDDC-485DF4D5F748}"/>
              </a:ext>
            </a:extLst>
          </p:cNvPr>
          <p:cNvPicPr>
            <a:picLocks noChangeAspect="1"/>
          </p:cNvPicPr>
          <p:nvPr/>
        </p:nvPicPr>
        <p:blipFill rotWithShape="1">
          <a:blip r:embed="rId13"/>
          <a:srcRect t="29605" r="13187" b="10214"/>
          <a:stretch/>
        </p:blipFill>
        <p:spPr>
          <a:xfrm>
            <a:off x="8129602" y="3926602"/>
            <a:ext cx="288925" cy="196850"/>
          </a:xfrm>
          <a:prstGeom prst="rect">
            <a:avLst/>
          </a:prstGeom>
        </p:spPr>
      </p:pic>
      <p:pic>
        <p:nvPicPr>
          <p:cNvPr id="14" name="CAUDI">
            <a:extLst>
              <a:ext uri="{FF2B5EF4-FFF2-40B4-BE49-F238E27FC236}">
                <a16:creationId xmlns:a16="http://schemas.microsoft.com/office/drawing/2014/main" id="{A3EADD9D-BED6-41A1-A405-F0E09D3A5F1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091" b="96970" l="4907" r="98477">
                        <a14:foregroundMark x1="83926" y1="32323" x2="83926" y2="32323"/>
                        <a14:foregroundMark x1="88663" y1="44444" x2="88663" y2="44444"/>
                        <a14:foregroundMark x1="92724" y1="40404" x2="92724" y2="40404"/>
                        <a14:foregroundMark x1="94416" y1="36364" x2="94416" y2="36364"/>
                        <a14:foregroundMark x1="89679" y1="68687" x2="89679" y2="68687"/>
                        <a14:foregroundMark x1="86971" y1="86869" x2="86971" y2="86869"/>
                        <a14:foregroundMark x1="74788" y1="86869" x2="74788" y2="86869"/>
                        <a14:foregroundMark x1="60914" y1="84848" x2="60914" y2="84848"/>
                        <a14:foregroundMark x1="40271" y1="78788" x2="40271" y2="78788"/>
                        <a14:foregroundMark x1="8799" y1="78788" x2="8799" y2="78788"/>
                        <a14:foregroundMark x1="5753" y1="88889" x2="5753" y2="88889"/>
                        <a14:foregroundMark x1="5076" y1="96970" x2="5076" y2="96970"/>
                        <a14:foregroundMark x1="20305" y1="94949" x2="20305" y2="94949"/>
                        <a14:foregroundMark x1="92555" y1="74747" x2="92555" y2="74747"/>
                        <a14:foregroundMark x1="93401" y1="75758" x2="93401" y2="75758"/>
                        <a14:foregroundMark x1="95601" y1="58586" x2="95601" y2="58586"/>
                        <a14:foregroundMark x1="97124" y1="42424" x2="97124" y2="42424"/>
                        <a14:foregroundMark x1="98477" y1="16162" x2="98477" y2="16162"/>
                        <a14:foregroundMark x1="98477" y1="19192" x2="98477" y2="19192"/>
                        <a14:foregroundMark x1="69205" y1="95960" x2="69205" y2="95960"/>
                        <a14:foregroundMark x1="63452" y1="96970" x2="63452" y2="96970"/>
                      </a14:backgroundRemoval>
                    </a14:imgEffect>
                  </a14:imgLayer>
                </a14:imgProps>
              </a:ext>
            </a:extLst>
          </a:blip>
          <a:stretch>
            <a:fillRect/>
          </a:stretch>
        </p:blipFill>
        <p:spPr>
          <a:xfrm>
            <a:off x="3646034" y="5666414"/>
            <a:ext cx="4057629" cy="785981"/>
          </a:xfrm>
          <a:prstGeom prst="rect">
            <a:avLst/>
          </a:prstGeom>
        </p:spPr>
      </p:pic>
      <p:pic>
        <p:nvPicPr>
          <p:cNvPr id="15" name="CD1" descr="326326 cartoon wooden road sign pictures, cartoon wooden road sign ...">
            <a:extLst>
              <a:ext uri="{FF2B5EF4-FFF2-40B4-BE49-F238E27FC236}">
                <a16:creationId xmlns:a16="http://schemas.microsoft.com/office/drawing/2014/main" id="{4F9DE08D-5209-4EA0-BCD1-13315EA969A1}"/>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22000" b="59000" l="55206" r="91525">
                        <a14:foregroundMark x1="55206" y1="40000" x2="55206" y2="40000"/>
                        <a14:foregroundMark x1="91525" y1="42000" x2="91525" y2="42000"/>
                      </a14:backgroundRemoval>
                    </a14:imgEffect>
                  </a14:imgLayer>
                </a14:imgProps>
              </a:ext>
              <a:ext uri="{28A0092B-C50C-407E-A947-70E740481C1C}">
                <a14:useLocalDpi xmlns:a14="http://schemas.microsoft.com/office/drawing/2010/main" val="0"/>
              </a:ext>
            </a:extLst>
          </a:blip>
          <a:srcRect l="52324" t="17993" r="5466" b="36060"/>
          <a:stretch/>
        </p:blipFill>
        <p:spPr bwMode="auto">
          <a:xfrm>
            <a:off x="6838816" y="3863785"/>
            <a:ext cx="761284" cy="60195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cauhoi1">
            <a:extLst>
              <a:ext uri="{FF2B5EF4-FFF2-40B4-BE49-F238E27FC236}">
                <a16:creationId xmlns:a16="http://schemas.microsoft.com/office/drawing/2014/main" id="{A19FF0A9-0375-435E-A45B-BE28BA3EE431}"/>
              </a:ext>
            </a:extLst>
          </p:cNvPr>
          <p:cNvGrpSpPr/>
          <p:nvPr/>
        </p:nvGrpSpPr>
        <p:grpSpPr>
          <a:xfrm>
            <a:off x="228600" y="-341509"/>
            <a:ext cx="7901002" cy="5228845"/>
            <a:chOff x="553529" y="-341509"/>
            <a:chExt cx="7864998" cy="5904023"/>
          </a:xfrm>
        </p:grpSpPr>
        <p:pic>
          <p:nvPicPr>
            <p:cNvPr id="17" name="cauhoi1" descr="A picture containing cake, table, decorated, sitting&#10;&#10;Description automatically generated">
              <a:extLst>
                <a:ext uri="{FF2B5EF4-FFF2-40B4-BE49-F238E27FC236}">
                  <a16:creationId xmlns:a16="http://schemas.microsoft.com/office/drawing/2014/main" id="{72526313-168B-4F77-ADFC-4986C1D5662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3529" y="-341509"/>
              <a:ext cx="7864998" cy="5904023"/>
            </a:xfrm>
            <a:prstGeom prst="rect">
              <a:avLst/>
            </a:prstGeom>
          </p:spPr>
        </p:pic>
        <p:sp>
          <p:nvSpPr>
            <p:cNvPr id="18" name="TextBox 17">
              <a:extLst>
                <a:ext uri="{FF2B5EF4-FFF2-40B4-BE49-F238E27FC236}">
                  <a16:creationId xmlns:a16="http://schemas.microsoft.com/office/drawing/2014/main" id="{FEEB28A2-7B9E-4376-AAA1-563E2F1E730A}"/>
                </a:ext>
              </a:extLst>
            </p:cNvPr>
            <p:cNvSpPr txBox="1"/>
            <p:nvPr/>
          </p:nvSpPr>
          <p:spPr>
            <a:xfrm>
              <a:off x="1564308" y="1878192"/>
              <a:ext cx="2584319" cy="93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Có</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mấy</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bông</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hoa</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cúc</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đã</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 </a:t>
              </a:r>
              <a:r>
                <a:rPr kumimoji="0" lang="en-US" sz="2400" b="1" i="0" u="none" strike="noStrike" kern="1200" cap="none" spc="0" normalizeH="0" baseline="0" noProof="0" dirty="0" err="1">
                  <a:ln>
                    <a:noFill/>
                  </a:ln>
                  <a:solidFill>
                    <a:srgbClr val="0033CC"/>
                  </a:solidFill>
                  <a:effectLst/>
                  <a:uLnTx/>
                  <a:uFillTx/>
                  <a:latin typeface="UTM Avo" panose="02040603050506020204" pitchFamily="18" charset="0"/>
                  <a:ea typeface="+mn-ea"/>
                  <a:cs typeface="Arial" panose="020B0604020202020204" pitchFamily="34" charset="0"/>
                </a:rPr>
                <a:t>nở</a:t>
              </a:r>
              <a:r>
                <a:rPr kumimoji="0" lang="en-US" sz="2400" b="1" i="0" u="none" strike="noStrike" kern="1200" cap="none" spc="0" normalizeH="0" baseline="0" noProof="0" dirty="0">
                  <a:ln>
                    <a:noFill/>
                  </a:ln>
                  <a:solidFill>
                    <a:srgbClr val="0033CC"/>
                  </a:solidFill>
                  <a:effectLst/>
                  <a:uLnTx/>
                  <a:uFillTx/>
                  <a:latin typeface="UTM Avo" panose="02040603050506020204" pitchFamily="18" charset="0"/>
                  <a:ea typeface="+mn-ea"/>
                  <a:cs typeface="Arial" panose="020B0604020202020204" pitchFamily="34" charset="0"/>
                </a:rPr>
                <a:t>?</a:t>
              </a:r>
            </a:p>
          </p:txBody>
        </p:sp>
      </p:grpSp>
      <p:pic>
        <p:nvPicPr>
          <p:cNvPr id="19" name="ngchay" descr="A close up of a logo&#10;&#10;Description automatically generated">
            <a:extLst>
              <a:ext uri="{FF2B5EF4-FFF2-40B4-BE49-F238E27FC236}">
                <a16:creationId xmlns:a16="http://schemas.microsoft.com/office/drawing/2014/main" id="{8A51F3AA-4D63-473A-A732-E62A2A4C4E28}"/>
              </a:ext>
            </a:extLst>
          </p:cNvPr>
          <p:cNvPicPr>
            <a:picLocks noChangeAspect="1"/>
          </p:cNvPicPr>
          <p:nvPr/>
        </p:nvPicPr>
        <p:blipFill rotWithShape="1">
          <a:blip r:embed="rId19">
            <a:extLst>
              <a:ext uri="{28A0092B-C50C-407E-A947-70E740481C1C}">
                <a14:useLocalDpi xmlns:a14="http://schemas.microsoft.com/office/drawing/2010/main" val="0"/>
              </a:ext>
            </a:extLst>
          </a:blip>
          <a:srcRect t="26494" r="23708"/>
          <a:stretch/>
        </p:blipFill>
        <p:spPr>
          <a:xfrm>
            <a:off x="134328" y="3175000"/>
            <a:ext cx="3313822" cy="3192800"/>
          </a:xfrm>
          <a:prstGeom prst="rect">
            <a:avLst/>
          </a:prstGeom>
        </p:spPr>
      </p:pic>
      <p:pic>
        <p:nvPicPr>
          <p:cNvPr id="20" name="ngdung" descr="A close up of a logo&#10;&#10;Description automatically generated">
            <a:extLst>
              <a:ext uri="{FF2B5EF4-FFF2-40B4-BE49-F238E27FC236}">
                <a16:creationId xmlns:a16="http://schemas.microsoft.com/office/drawing/2014/main" id="{1BD7E499-42A3-46DF-ABF6-31D9379B94B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7396" y="3327057"/>
            <a:ext cx="3040743" cy="3040743"/>
          </a:xfrm>
          <a:prstGeom prst="rect">
            <a:avLst/>
          </a:prstGeom>
        </p:spPr>
      </p:pic>
      <p:sp>
        <p:nvSpPr>
          <p:cNvPr id="21" name="DAD1">
            <a:extLst>
              <a:ext uri="{FF2B5EF4-FFF2-40B4-BE49-F238E27FC236}">
                <a16:creationId xmlns:a16="http://schemas.microsoft.com/office/drawing/2014/main" id="{8916C9D8-B40F-4D4F-AEA3-6B6F8A2595E5}"/>
              </a:ext>
            </a:extLst>
          </p:cNvPr>
          <p:cNvSpPr/>
          <p:nvPr/>
        </p:nvSpPr>
        <p:spPr>
          <a:xfrm flipH="1">
            <a:off x="3082178" y="4306123"/>
            <a:ext cx="4128358" cy="824891"/>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00CC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6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bông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hoa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rPr>
              <a:t>cúc</a:t>
            </a: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EFDE6910-20AE-4A10-9FA2-EE65D8DCB3F2}"/>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3778744" y="1164577"/>
            <a:ext cx="3215207" cy="2042544"/>
          </a:xfrm>
          <a:prstGeom prst="rect">
            <a:avLst/>
          </a:prstGeom>
        </p:spPr>
      </p:pic>
    </p:spTree>
    <p:extLst>
      <p:ext uri="{BB962C8B-B14F-4D97-AF65-F5344CB8AC3E}">
        <p14:creationId xmlns:p14="http://schemas.microsoft.com/office/powerpoint/2010/main" val="329924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35" presetClass="emph" presetSubtype="0" repeatCount="10000" fill="hold" nodeType="withEffect">
                                  <p:stCondLst>
                                    <p:cond delay="0"/>
                                  </p:stCondLst>
                                  <p:childTnLst>
                                    <p:anim calcmode="discrete" valueType="str">
                                      <p:cBhvr>
                                        <p:cTn id="19" dur="2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1" presetClass="exit" presetSubtype="0" fill="hold" nodeType="after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par>
                          <p:cTn id="39" fill="hold">
                            <p:stCondLst>
                              <p:cond delay="1000"/>
                            </p:stCondLst>
                            <p:childTnLst>
                              <p:par>
                                <p:cTn id="40" presetID="35" presetClass="path" presetSubtype="0" accel="50000" decel="50000" fill="hold" nodeType="afterEffect">
                                  <p:stCondLst>
                                    <p:cond delay="0"/>
                                  </p:stCondLst>
                                  <p:childTnLst>
                                    <p:animMotion origin="layout" path="M 0 7.40741E-7 L -0.96237 -0.00046 " pathEditMode="relative" rAng="0" ptsTypes="AA">
                                      <p:cBhvr>
                                        <p:cTn id="41" dur="2000" fill="hold"/>
                                        <p:tgtEl>
                                          <p:spTgt spid="3"/>
                                        </p:tgtEl>
                                        <p:attrNameLst>
                                          <p:attrName>ppt_x</p:attrName>
                                          <p:attrName>ppt_y</p:attrName>
                                        </p:attrNameLst>
                                      </p:cBhvr>
                                      <p:rCtr x="-48125" y="-23"/>
                                    </p:animMotion>
                                  </p:childTnLst>
                                </p:cTn>
                              </p:par>
                              <p:par>
                                <p:cTn id="42" presetID="35" presetClass="path" presetSubtype="0" accel="50000" decel="50000" fill="hold" nodeType="withEffect">
                                  <p:stCondLst>
                                    <p:cond delay="0"/>
                                  </p:stCondLst>
                                  <p:childTnLst>
                                    <p:animMotion origin="layout" path="M -4.79167E-6 -4.81481E-6 L -0.64895 -0.01041 " pathEditMode="relative" rAng="0" ptsTypes="AA">
                                      <p:cBhvr>
                                        <p:cTn id="43" dur="1650" fill="hold"/>
                                        <p:tgtEl>
                                          <p:spTgt spid="14"/>
                                        </p:tgtEl>
                                        <p:attrNameLst>
                                          <p:attrName>ppt_x</p:attrName>
                                          <p:attrName>ppt_y</p:attrName>
                                        </p:attrNameLst>
                                      </p:cBhvr>
                                      <p:rCtr x="-32448" y="-532"/>
                                    </p:animMotion>
                                  </p:childTnLst>
                                </p:cTn>
                              </p:par>
                            </p:childTnLst>
                          </p:cTn>
                        </p:par>
                        <p:par>
                          <p:cTn id="44" fill="hold">
                            <p:stCondLst>
                              <p:cond delay="3000"/>
                            </p:stCondLst>
                            <p:childTnLst>
                              <p:par>
                                <p:cTn id="45" presetID="1"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1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1"/>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audio>
              <p:cMediaNode vol="80000">
                <p:cTn id="68" fill="hold" display="0">
                  <p:stCondLst>
                    <p:cond delay="indefinite"/>
                  </p:stCondLst>
                  <p:endCondLst>
                    <p:cond evt="onStopAudio" delay="0">
                      <p:tgtEl>
                        <p:sldTgt/>
                      </p:tgtEl>
                    </p:cond>
                  </p:endCondLst>
                </p:cTn>
                <p:tgtEl>
                  <p:spTgt spid="9"/>
                </p:tgtEl>
              </p:cMediaNode>
            </p:audio>
            <p:audio>
              <p:cMediaNode vol="80000">
                <p:cTn id="69" fill="hold" display="0">
                  <p:stCondLst>
                    <p:cond delay="indefinite"/>
                  </p:stCondLst>
                  <p:endCondLst>
                    <p:cond evt="onStopAudio" delay="0">
                      <p:tgtEl>
                        <p:sldTgt/>
                      </p:tgtEl>
                    </p:cond>
                  </p:endCondLst>
                </p:cTn>
                <p:tgtEl>
                  <p:spTgt spid="10"/>
                </p:tgtEl>
              </p:cMediaNode>
            </p:audio>
            <p:audio>
              <p:cMediaNode vol="80000">
                <p:cTn id="70" fill="hold" display="0">
                  <p:stCondLst>
                    <p:cond delay="indefinite"/>
                  </p:stCondLst>
                  <p:endCondLst>
                    <p:cond evt="onStopAudio" delay="0">
                      <p:tgtEl>
                        <p:sldTgt/>
                      </p:tgtEl>
                    </p:cond>
                  </p:endCondLst>
                </p:cTn>
                <p:tgtEl>
                  <p:spTgt spid="11"/>
                </p:tgtEl>
              </p:cMediaNode>
            </p:audio>
          </p:childTnLst>
        </p:cTn>
      </p:par>
    </p:tnLst>
    <p:bldLst>
      <p:bldP spid="21" grpId="0" animBg="1"/>
      <p:bldP spid="2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1047</TotalTime>
  <Words>289</Words>
  <PresentationFormat>Widescreen</PresentationFormat>
  <Paragraphs>43</Paragraphs>
  <Slides>13</Slides>
  <Notes>2</Notes>
  <HiddenSlides>0</HiddenSlides>
  <MMClips>9</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#9Slide02 Noi dung dai</vt:lpstr>
      <vt:lpstr>#9Slide02 Tieu de dai</vt:lpstr>
      <vt:lpstr>Arial</vt:lpstr>
      <vt:lpstr>Calibri</vt:lpstr>
      <vt:lpstr>iCiel Cadena</vt:lpstr>
      <vt:lpstr>UTM Avo</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2021-10-15T13:47:40Z</dcterms:created>
  <dcterms:modified xsi:type="dcterms:W3CDTF">2022-04-16T14:54:25Z</dcterms:modified>
</cp:coreProperties>
</file>